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sldIdLst>
    <p:sldId id="256" r:id="rId5"/>
    <p:sldId id="257"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8" r:id="rId20"/>
    <p:sldId id="273" r:id="rId21"/>
    <p:sldId id="300" r:id="rId22"/>
    <p:sldId id="275" r:id="rId23"/>
    <p:sldId id="277" r:id="rId24"/>
    <p:sldId id="279" r:id="rId25"/>
    <p:sldId id="280" r:id="rId26"/>
    <p:sldId id="281" r:id="rId27"/>
    <p:sldId id="301" r:id="rId28"/>
    <p:sldId id="282" r:id="rId29"/>
    <p:sldId id="276" r:id="rId30"/>
    <p:sldId id="283" r:id="rId31"/>
    <p:sldId id="299" r:id="rId32"/>
    <p:sldId id="284" r:id="rId33"/>
    <p:sldId id="285" r:id="rId34"/>
    <p:sldId id="286" r:id="rId35"/>
    <p:sldId id="287" r:id="rId36"/>
    <p:sldId id="288" r:id="rId37"/>
    <p:sldId id="289" r:id="rId38"/>
    <p:sldId id="290" r:id="rId39"/>
    <p:sldId id="304" r:id="rId40"/>
    <p:sldId id="291" r:id="rId41"/>
    <p:sldId id="292" r:id="rId42"/>
    <p:sldId id="294" r:id="rId43"/>
    <p:sldId id="295" r:id="rId44"/>
    <p:sldId id="296" r:id="rId45"/>
    <p:sldId id="297" r:id="rId46"/>
    <p:sldId id="302" r:id="rId47"/>
    <p:sldId id="3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05EAD-6FA5-4AF8-B0F6-1C23DE546EA9}" v="154" dt="2026-07-01T19:47:32.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ee" userId="6495e5e1-51f9-4790-a19c-1acd477e77a9" providerId="ADAL" clId="{7C0BC283-D2C0-4458-B3B5-2A62F0D4D6CF}"/>
    <pc:docChg chg="undo custSel addSld delSld modSld addMainMaster delMainMaster modMainMaster">
      <pc:chgData name="Jennifer Lee" userId="6495e5e1-51f9-4790-a19c-1acd477e77a9" providerId="ADAL" clId="{7C0BC283-D2C0-4458-B3B5-2A62F0D4D6CF}" dt="2026-07-01T21:20:03.486" v="5927" actId="12"/>
      <pc:docMkLst>
        <pc:docMk/>
      </pc:docMkLst>
      <pc:sldChg chg="addSp delSp modSp mod modTransition setBg addAnim delAnim">
        <pc:chgData name="Jennifer Lee" userId="6495e5e1-51f9-4790-a19c-1acd477e77a9" providerId="ADAL" clId="{7C0BC283-D2C0-4458-B3B5-2A62F0D4D6CF}" dt="2026-07-01T19:38:06.784" v="5614" actId="26606"/>
        <pc:sldMkLst>
          <pc:docMk/>
          <pc:sldMk cId="492870920" sldId="256"/>
        </pc:sldMkLst>
        <pc:spChg chg="mod">
          <ac:chgData name="Jennifer Lee" userId="6495e5e1-51f9-4790-a19c-1acd477e77a9" providerId="ADAL" clId="{7C0BC283-D2C0-4458-B3B5-2A62F0D4D6CF}" dt="2026-07-01T18:02:11.877" v="4959" actId="26606"/>
          <ac:spMkLst>
            <pc:docMk/>
            <pc:sldMk cId="492870920" sldId="256"/>
            <ac:spMk id="2" creationId="{6F8E04A7-177E-54A9-8777-8F1F9203DC99}"/>
          </ac:spMkLst>
        </pc:spChg>
        <pc:spChg chg="mod">
          <ac:chgData name="Jennifer Lee" userId="6495e5e1-51f9-4790-a19c-1acd477e77a9" providerId="ADAL" clId="{7C0BC283-D2C0-4458-B3B5-2A62F0D4D6CF}" dt="2026-07-01T18:49:53.532" v="5580" actId="20577"/>
          <ac:spMkLst>
            <pc:docMk/>
            <pc:sldMk cId="492870920" sldId="256"/>
            <ac:spMk id="3" creationId="{CDCE3487-AAF9-381D-6AC3-C0B18360226C}"/>
          </ac:spMkLst>
        </pc:spChg>
        <pc:spChg chg="add del">
          <ac:chgData name="Jennifer Lee" userId="6495e5e1-51f9-4790-a19c-1acd477e77a9" providerId="ADAL" clId="{7C0BC283-D2C0-4458-B3B5-2A62F0D4D6CF}" dt="2026-07-01T18:56:51.970" v="5583" actId="26606"/>
          <ac:spMkLst>
            <pc:docMk/>
            <pc:sldMk cId="492870920" sldId="256"/>
            <ac:spMk id="10" creationId="{00000000-0000-0000-0000-000000000000}"/>
          </ac:spMkLst>
        </pc:spChg>
        <pc:spChg chg="add del">
          <ac:chgData name="Jennifer Lee" userId="6495e5e1-51f9-4790-a19c-1acd477e77a9" providerId="ADAL" clId="{7C0BC283-D2C0-4458-B3B5-2A62F0D4D6CF}" dt="2026-07-01T18:02:11.877" v="4959" actId="26606"/>
          <ac:spMkLst>
            <pc:docMk/>
            <pc:sldMk cId="492870920" sldId="256"/>
            <ac:spMk id="10" creationId="{4522B21E-B2B9-4C72-9A71-C87EFD137480}"/>
          </ac:spMkLst>
        </pc:spChg>
        <pc:spChg chg="add del">
          <ac:chgData name="Jennifer Lee" userId="6495e5e1-51f9-4790-a19c-1acd477e77a9" providerId="ADAL" clId="{7C0BC283-D2C0-4458-B3B5-2A62F0D4D6CF}" dt="2026-07-01T18:02:11.877" v="4959" actId="26606"/>
          <ac:spMkLst>
            <pc:docMk/>
            <pc:sldMk cId="492870920" sldId="256"/>
            <ac:spMk id="12" creationId="{5EB7D2A2-F448-44D4-938C-DC84CBCB3B1E}"/>
          </ac:spMkLst>
        </pc:spChg>
        <pc:spChg chg="add del">
          <ac:chgData name="Jennifer Lee" userId="6495e5e1-51f9-4790-a19c-1acd477e77a9" providerId="ADAL" clId="{7C0BC283-D2C0-4458-B3B5-2A62F0D4D6CF}" dt="2026-07-01T18:02:11.877" v="4959" actId="26606"/>
          <ac:spMkLst>
            <pc:docMk/>
            <pc:sldMk cId="492870920" sldId="256"/>
            <ac:spMk id="14" creationId="{871AEA07-1E14-44B4-8E55-64EF049CD66F}"/>
          </ac:spMkLst>
        </pc:spChg>
        <pc:spChg chg="add">
          <ac:chgData name="Jennifer Lee" userId="6495e5e1-51f9-4790-a19c-1acd477e77a9" providerId="ADAL" clId="{7C0BC283-D2C0-4458-B3B5-2A62F0D4D6CF}" dt="2026-07-01T19:31:41.566" v="5601" actId="26606"/>
          <ac:spMkLst>
            <pc:docMk/>
            <pc:sldMk cId="492870920" sldId="256"/>
            <ac:spMk id="21" creationId="{00000000-0000-0000-0000-000000000000}"/>
          </ac:spMkLst>
        </pc:spChg>
        <pc:picChg chg="add mod">
          <ac:chgData name="Jennifer Lee" userId="6495e5e1-51f9-4790-a19c-1acd477e77a9" providerId="ADAL" clId="{7C0BC283-D2C0-4458-B3B5-2A62F0D4D6CF}" dt="2026-07-01T18:01:43.138" v="4954" actId="1076"/>
          <ac:picMkLst>
            <pc:docMk/>
            <pc:sldMk cId="492870920" sldId="256"/>
            <ac:picMk id="5" creationId="{99DE39E2-1568-A82B-8E17-5A8BFABD8B34}"/>
          </ac:picMkLst>
        </pc:picChg>
        <pc:picChg chg="add mod">
          <ac:chgData name="Jennifer Lee" userId="6495e5e1-51f9-4790-a19c-1acd477e77a9" providerId="ADAL" clId="{7C0BC283-D2C0-4458-B3B5-2A62F0D4D6CF}" dt="2026-07-01T19:38:06.784" v="5614" actId="26606"/>
          <ac:picMkLst>
            <pc:docMk/>
            <pc:sldMk cId="492870920" sldId="256"/>
            <ac:picMk id="20" creationId="{00000000-0000-0000-0000-000000000000}"/>
          </ac:picMkLst>
        </pc:picChg>
        <pc:cxnChg chg="add del">
          <ac:chgData name="Jennifer Lee" userId="6495e5e1-51f9-4790-a19c-1acd477e77a9" providerId="ADAL" clId="{7C0BC283-D2C0-4458-B3B5-2A62F0D4D6CF}" dt="2026-07-01T18:02:11.877" v="4959" actId="26606"/>
          <ac:cxnSpMkLst>
            <pc:docMk/>
            <pc:sldMk cId="492870920" sldId="256"/>
            <ac:cxnSpMk id="16" creationId="{F7C8EA93-3210-4C62-99E9-153C275E3A87}"/>
          </ac:cxnSpMkLst>
        </pc:cxnChg>
      </pc:sldChg>
      <pc:sldChg chg="addSp modSp mod modAnim">
        <pc:chgData name="Jennifer Lee" userId="6495e5e1-51f9-4790-a19c-1acd477e77a9" providerId="ADAL" clId="{7C0BC283-D2C0-4458-B3B5-2A62F0D4D6CF}" dt="2026-07-01T19:31:41.566" v="5601" actId="26606"/>
        <pc:sldMkLst>
          <pc:docMk/>
          <pc:sldMk cId="4166504472" sldId="257"/>
        </pc:sldMkLst>
        <pc:spChg chg="mod">
          <ac:chgData name="Jennifer Lee" userId="6495e5e1-51f9-4790-a19c-1acd477e77a9" providerId="ADAL" clId="{7C0BC283-D2C0-4458-B3B5-2A62F0D4D6CF}" dt="2026-07-01T19:31:41.566" v="5601" actId="26606"/>
          <ac:spMkLst>
            <pc:docMk/>
            <pc:sldMk cId="4166504472" sldId="257"/>
            <ac:spMk id="2" creationId="{33D3847F-3C92-00AA-9671-03CE19D9C4F5}"/>
          </ac:spMkLst>
        </pc:spChg>
        <pc:spChg chg="mod">
          <ac:chgData name="Jennifer Lee" userId="6495e5e1-51f9-4790-a19c-1acd477e77a9" providerId="ADAL" clId="{7C0BC283-D2C0-4458-B3B5-2A62F0D4D6CF}" dt="2026-07-01T18:49:29.832" v="5579"/>
          <ac:spMkLst>
            <pc:docMk/>
            <pc:sldMk cId="4166504472" sldId="257"/>
            <ac:spMk id="3" creationId="{DBFBB657-3783-1524-FEFE-DE801D531225}"/>
          </ac:spMkLst>
        </pc:spChg>
        <pc:spChg chg="add">
          <ac:chgData name="Jennifer Lee" userId="6495e5e1-51f9-4790-a19c-1acd477e77a9" providerId="ADAL" clId="{7C0BC283-D2C0-4458-B3B5-2A62F0D4D6CF}" dt="2026-07-01T19:31:41.566" v="5601" actId="26606"/>
          <ac:spMkLst>
            <pc:docMk/>
            <pc:sldMk cId="4166504472" sldId="257"/>
            <ac:spMk id="21" creationId="{00000000-0000-0000-0000-000000000000}"/>
          </ac:spMkLst>
        </pc:spChg>
        <pc:picChg chg="add mod">
          <ac:chgData name="Jennifer Lee" userId="6495e5e1-51f9-4790-a19c-1acd477e77a9" providerId="ADAL" clId="{7C0BC283-D2C0-4458-B3B5-2A62F0D4D6CF}" dt="2026-07-01T18:14:35.081" v="5200" actId="1076"/>
          <ac:picMkLst>
            <pc:docMk/>
            <pc:sldMk cId="4166504472" sldId="257"/>
            <ac:picMk id="5" creationId="{31BC39CE-77BA-9BF3-06EA-270FC3EA2049}"/>
          </ac:picMkLst>
        </pc:picChg>
        <pc:picChg chg="add">
          <ac:chgData name="Jennifer Lee" userId="6495e5e1-51f9-4790-a19c-1acd477e77a9" providerId="ADAL" clId="{7C0BC283-D2C0-4458-B3B5-2A62F0D4D6CF}" dt="2026-07-01T19:31:41.566" v="5601" actId="26606"/>
          <ac:picMkLst>
            <pc:docMk/>
            <pc:sldMk cId="4166504472" sldId="257"/>
            <ac:picMk id="20" creationId="{00000000-0000-0000-0000-000000000000}"/>
          </ac:picMkLst>
        </pc:picChg>
      </pc:sldChg>
      <pc:sldChg chg="addSp modSp mod">
        <pc:chgData name="Jennifer Lee" userId="6495e5e1-51f9-4790-a19c-1acd477e77a9" providerId="ADAL" clId="{7C0BC283-D2C0-4458-B3B5-2A62F0D4D6CF}" dt="2026-07-01T18:20:20.908" v="5268" actId="20577"/>
        <pc:sldMkLst>
          <pc:docMk/>
          <pc:sldMk cId="3903550129" sldId="258"/>
        </pc:sldMkLst>
        <pc:spChg chg="mod">
          <ac:chgData name="Jennifer Lee" userId="6495e5e1-51f9-4790-a19c-1acd477e77a9" providerId="ADAL" clId="{7C0BC283-D2C0-4458-B3B5-2A62F0D4D6CF}" dt="2026-07-01T18:20:20.908" v="5268" actId="20577"/>
          <ac:spMkLst>
            <pc:docMk/>
            <pc:sldMk cId="3903550129" sldId="258"/>
            <ac:spMk id="3" creationId="{53819316-132A-EDA4-3517-4DFC3C25257F}"/>
          </ac:spMkLst>
        </pc:spChg>
        <pc:picChg chg="add mod">
          <ac:chgData name="Jennifer Lee" userId="6495e5e1-51f9-4790-a19c-1acd477e77a9" providerId="ADAL" clId="{7C0BC283-D2C0-4458-B3B5-2A62F0D4D6CF}" dt="2026-07-01T18:14:47.230" v="5201"/>
          <ac:picMkLst>
            <pc:docMk/>
            <pc:sldMk cId="3903550129" sldId="258"/>
            <ac:picMk id="2" creationId="{7F2D9B0A-FCA1-046E-6FB8-05C9B5526E60}"/>
          </ac:picMkLst>
        </pc:picChg>
      </pc:sldChg>
      <pc:sldChg chg="addSp modSp mod">
        <pc:chgData name="Jennifer Lee" userId="6495e5e1-51f9-4790-a19c-1acd477e77a9" providerId="ADAL" clId="{7C0BC283-D2C0-4458-B3B5-2A62F0D4D6CF}" dt="2026-07-01T19:47:19.789" v="5657" actId="33524"/>
        <pc:sldMkLst>
          <pc:docMk/>
          <pc:sldMk cId="2669914232" sldId="261"/>
        </pc:sldMkLst>
        <pc:spChg chg="mod">
          <ac:chgData name="Jennifer Lee" userId="6495e5e1-51f9-4790-a19c-1acd477e77a9" providerId="ADAL" clId="{7C0BC283-D2C0-4458-B3B5-2A62F0D4D6CF}" dt="2026-07-01T19:47:19.789" v="5657" actId="33524"/>
          <ac:spMkLst>
            <pc:docMk/>
            <pc:sldMk cId="2669914232" sldId="261"/>
            <ac:spMk id="3" creationId="{855DA6A9-F619-A168-1C06-5E5E067980A5}"/>
          </ac:spMkLst>
        </pc:spChg>
        <pc:picChg chg="add mod">
          <ac:chgData name="Jennifer Lee" userId="6495e5e1-51f9-4790-a19c-1acd477e77a9" providerId="ADAL" clId="{7C0BC283-D2C0-4458-B3B5-2A62F0D4D6CF}" dt="2026-07-01T18:14:55.198" v="5202"/>
          <ac:picMkLst>
            <pc:docMk/>
            <pc:sldMk cId="2669914232" sldId="261"/>
            <ac:picMk id="2" creationId="{7FEC2A96-BF15-9F66-1EDF-70FBABE176ED}"/>
          </ac:picMkLst>
        </pc:picChg>
      </pc:sldChg>
      <pc:sldChg chg="addSp modSp add del modAnim">
        <pc:chgData name="Jennifer Lee" userId="6495e5e1-51f9-4790-a19c-1acd477e77a9" providerId="ADAL" clId="{7C0BC283-D2C0-4458-B3B5-2A62F0D4D6CF}" dt="2026-07-01T19:15:17.358" v="5588" actId="26606"/>
        <pc:sldMkLst>
          <pc:docMk/>
          <pc:sldMk cId="1128939052" sldId="262"/>
        </pc:sldMkLst>
        <pc:spChg chg="mod">
          <ac:chgData name="Jennifer Lee" userId="6495e5e1-51f9-4790-a19c-1acd477e77a9" providerId="ADAL" clId="{7C0BC283-D2C0-4458-B3B5-2A62F0D4D6CF}" dt="2026-07-01T18:49:29.832" v="5579"/>
          <ac:spMkLst>
            <pc:docMk/>
            <pc:sldMk cId="1128939052" sldId="262"/>
            <ac:spMk id="2" creationId="{D1D69F84-77ED-3342-162C-DB8909D52CF6}"/>
          </ac:spMkLst>
        </pc:spChg>
        <pc:spChg chg="mod">
          <ac:chgData name="Jennifer Lee" userId="6495e5e1-51f9-4790-a19c-1acd477e77a9" providerId="ADAL" clId="{7C0BC283-D2C0-4458-B3B5-2A62F0D4D6CF}" dt="2026-07-01T18:49:29.832" v="5579"/>
          <ac:spMkLst>
            <pc:docMk/>
            <pc:sldMk cId="1128939052" sldId="262"/>
            <ac:spMk id="3" creationId="{3ECD5105-880D-7E1F-90A2-F082A05CD8E7}"/>
          </ac:spMkLst>
        </pc:spChg>
        <pc:picChg chg="add mod">
          <ac:chgData name="Jennifer Lee" userId="6495e5e1-51f9-4790-a19c-1acd477e77a9" providerId="ADAL" clId="{7C0BC283-D2C0-4458-B3B5-2A62F0D4D6CF}" dt="2026-07-01T18:14:59.785" v="5203"/>
          <ac:picMkLst>
            <pc:docMk/>
            <pc:sldMk cId="1128939052" sldId="262"/>
            <ac:picMk id="4" creationId="{985A539B-4C86-445B-0279-0A003A9F84E9}"/>
          </ac:picMkLst>
        </pc:picChg>
      </pc:sldChg>
      <pc:sldChg chg="addSp modSp add del mod modAnim">
        <pc:chgData name="Jennifer Lee" userId="6495e5e1-51f9-4790-a19c-1acd477e77a9" providerId="ADAL" clId="{7C0BC283-D2C0-4458-B3B5-2A62F0D4D6CF}" dt="2026-07-01T19:38:06.784" v="5614" actId="26606"/>
        <pc:sldMkLst>
          <pc:docMk/>
          <pc:sldMk cId="4092130185" sldId="263"/>
        </pc:sldMkLst>
        <pc:spChg chg="mod">
          <ac:chgData name="Jennifer Lee" userId="6495e5e1-51f9-4790-a19c-1acd477e77a9" providerId="ADAL" clId="{7C0BC283-D2C0-4458-B3B5-2A62F0D4D6CF}" dt="2026-07-01T18:49:29.832" v="5579"/>
          <ac:spMkLst>
            <pc:docMk/>
            <pc:sldMk cId="4092130185" sldId="263"/>
            <ac:spMk id="2" creationId="{6F472308-3B77-409C-F86B-F1ADBA30B32D}"/>
          </ac:spMkLst>
        </pc:spChg>
        <pc:spChg chg="mod">
          <ac:chgData name="Jennifer Lee" userId="6495e5e1-51f9-4790-a19c-1acd477e77a9" providerId="ADAL" clId="{7C0BC283-D2C0-4458-B3B5-2A62F0D4D6CF}" dt="2026-07-01T13:37:53.581" v="363" actId="20577"/>
          <ac:spMkLst>
            <pc:docMk/>
            <pc:sldMk cId="4092130185" sldId="263"/>
            <ac:spMk id="3" creationId="{F4E30CEC-5E9D-71F3-4669-5F08442F8C93}"/>
          </ac:spMkLst>
        </pc:spChg>
        <pc:spChg chg="add">
          <ac:chgData name="Jennifer Lee" userId="6495e5e1-51f9-4790-a19c-1acd477e77a9" providerId="ADAL" clId="{7C0BC283-D2C0-4458-B3B5-2A62F0D4D6CF}" dt="2026-07-01T19:31:41.566" v="5601" actId="26606"/>
          <ac:spMkLst>
            <pc:docMk/>
            <pc:sldMk cId="4092130185" sldId="263"/>
            <ac:spMk id="21" creationId="{00000000-0000-0000-0000-000000000000}"/>
          </ac:spMkLst>
        </pc:spChg>
        <pc:picChg chg="add mod">
          <ac:chgData name="Jennifer Lee" userId="6495e5e1-51f9-4790-a19c-1acd477e77a9" providerId="ADAL" clId="{7C0BC283-D2C0-4458-B3B5-2A62F0D4D6CF}" dt="2026-07-01T18:15:04.730" v="5204"/>
          <ac:picMkLst>
            <pc:docMk/>
            <pc:sldMk cId="4092130185" sldId="263"/>
            <ac:picMk id="4" creationId="{E76F6AC8-9E67-3BA0-6FC4-81E665503048}"/>
          </ac:picMkLst>
        </pc:picChg>
        <pc:picChg chg="add mod">
          <ac:chgData name="Jennifer Lee" userId="6495e5e1-51f9-4790-a19c-1acd477e77a9" providerId="ADAL" clId="{7C0BC283-D2C0-4458-B3B5-2A62F0D4D6CF}" dt="2026-07-01T19:38:06.784" v="5614" actId="26606"/>
          <ac:picMkLst>
            <pc:docMk/>
            <pc:sldMk cId="4092130185" sldId="263"/>
            <ac:picMk id="20" creationId="{00000000-0000-0000-0000-000000000000}"/>
          </ac:picMkLst>
        </pc:picChg>
      </pc:sldChg>
      <pc:sldChg chg="addSp modSp new add del mod modAnim">
        <pc:chgData name="Jennifer Lee" userId="6495e5e1-51f9-4790-a19c-1acd477e77a9" providerId="ADAL" clId="{7C0BC283-D2C0-4458-B3B5-2A62F0D4D6CF}" dt="2026-07-01T19:15:17.358" v="5588" actId="26606"/>
        <pc:sldMkLst>
          <pc:docMk/>
          <pc:sldMk cId="2225656164" sldId="264"/>
        </pc:sldMkLst>
        <pc:spChg chg="mod">
          <ac:chgData name="Jennifer Lee" userId="6495e5e1-51f9-4790-a19c-1acd477e77a9" providerId="ADAL" clId="{7C0BC283-D2C0-4458-B3B5-2A62F0D4D6CF}" dt="2026-07-01T18:49:29.832" v="5579"/>
          <ac:spMkLst>
            <pc:docMk/>
            <pc:sldMk cId="2225656164" sldId="264"/>
            <ac:spMk id="2" creationId="{8100F2CE-A2C9-2696-C22C-F66E93A5E2EA}"/>
          </ac:spMkLst>
        </pc:spChg>
        <pc:spChg chg="mod">
          <ac:chgData name="Jennifer Lee" userId="6495e5e1-51f9-4790-a19c-1acd477e77a9" providerId="ADAL" clId="{7C0BC283-D2C0-4458-B3B5-2A62F0D4D6CF}" dt="2026-07-01T18:49:29.832" v="5579"/>
          <ac:spMkLst>
            <pc:docMk/>
            <pc:sldMk cId="2225656164" sldId="264"/>
            <ac:spMk id="3" creationId="{F25C0D36-B579-F9B2-FF40-CFC5A1302439}"/>
          </ac:spMkLst>
        </pc:spChg>
        <pc:picChg chg="add mod">
          <ac:chgData name="Jennifer Lee" userId="6495e5e1-51f9-4790-a19c-1acd477e77a9" providerId="ADAL" clId="{7C0BC283-D2C0-4458-B3B5-2A62F0D4D6CF}" dt="2026-07-01T18:15:10.379" v="5205"/>
          <ac:picMkLst>
            <pc:docMk/>
            <pc:sldMk cId="2225656164" sldId="264"/>
            <ac:picMk id="4" creationId="{287A6F1D-AE78-C42F-6DC8-4E24633884CB}"/>
          </ac:picMkLst>
        </pc:picChg>
      </pc:sldChg>
      <pc:sldChg chg="addSp modSp new mod">
        <pc:chgData name="Jennifer Lee" userId="6495e5e1-51f9-4790-a19c-1acd477e77a9" providerId="ADAL" clId="{7C0BC283-D2C0-4458-B3B5-2A62F0D4D6CF}" dt="2026-07-01T18:49:29.832" v="5579"/>
        <pc:sldMkLst>
          <pc:docMk/>
          <pc:sldMk cId="297056733" sldId="265"/>
        </pc:sldMkLst>
        <pc:spChg chg="mod">
          <ac:chgData name="Jennifer Lee" userId="6495e5e1-51f9-4790-a19c-1acd477e77a9" providerId="ADAL" clId="{7C0BC283-D2C0-4458-B3B5-2A62F0D4D6CF}" dt="2026-07-01T18:49:29.832" v="5579"/>
          <ac:spMkLst>
            <pc:docMk/>
            <pc:sldMk cId="297056733" sldId="265"/>
            <ac:spMk id="2" creationId="{8DAAC244-242F-81CA-E76D-6558C82E6469}"/>
          </ac:spMkLst>
        </pc:spChg>
        <pc:spChg chg="mod">
          <ac:chgData name="Jennifer Lee" userId="6495e5e1-51f9-4790-a19c-1acd477e77a9" providerId="ADAL" clId="{7C0BC283-D2C0-4458-B3B5-2A62F0D4D6CF}" dt="2026-07-01T18:49:29.832" v="5579"/>
          <ac:spMkLst>
            <pc:docMk/>
            <pc:sldMk cId="297056733" sldId="265"/>
            <ac:spMk id="3" creationId="{CF5156F0-05C0-3BFF-FA93-7766A46782CA}"/>
          </ac:spMkLst>
        </pc:spChg>
        <pc:picChg chg="add mod">
          <ac:chgData name="Jennifer Lee" userId="6495e5e1-51f9-4790-a19c-1acd477e77a9" providerId="ADAL" clId="{7C0BC283-D2C0-4458-B3B5-2A62F0D4D6CF}" dt="2026-07-01T18:15:23.139" v="5207"/>
          <ac:picMkLst>
            <pc:docMk/>
            <pc:sldMk cId="297056733" sldId="265"/>
            <ac:picMk id="4" creationId="{CA082A79-C877-7DF0-6D3A-9DF7C2EA3F33}"/>
          </ac:picMkLst>
        </pc:picChg>
      </pc:sldChg>
      <pc:sldChg chg="addSp modSp new mod">
        <pc:chgData name="Jennifer Lee" userId="6495e5e1-51f9-4790-a19c-1acd477e77a9" providerId="ADAL" clId="{7C0BC283-D2C0-4458-B3B5-2A62F0D4D6CF}" dt="2026-07-01T18:49:29.832" v="5579"/>
        <pc:sldMkLst>
          <pc:docMk/>
          <pc:sldMk cId="4093774626" sldId="266"/>
        </pc:sldMkLst>
        <pc:spChg chg="mod">
          <ac:chgData name="Jennifer Lee" userId="6495e5e1-51f9-4790-a19c-1acd477e77a9" providerId="ADAL" clId="{7C0BC283-D2C0-4458-B3B5-2A62F0D4D6CF}" dt="2026-07-01T18:49:29.832" v="5579"/>
          <ac:spMkLst>
            <pc:docMk/>
            <pc:sldMk cId="4093774626" sldId="266"/>
            <ac:spMk id="2" creationId="{94E9B814-5775-354A-844A-86D0F835F09D}"/>
          </ac:spMkLst>
        </pc:spChg>
        <pc:spChg chg="mod">
          <ac:chgData name="Jennifer Lee" userId="6495e5e1-51f9-4790-a19c-1acd477e77a9" providerId="ADAL" clId="{7C0BC283-D2C0-4458-B3B5-2A62F0D4D6CF}" dt="2026-07-01T18:49:29.832" v="5579"/>
          <ac:spMkLst>
            <pc:docMk/>
            <pc:sldMk cId="4093774626" sldId="266"/>
            <ac:spMk id="3" creationId="{042B805E-C1E9-3DA5-01BC-AF91C6AED208}"/>
          </ac:spMkLst>
        </pc:spChg>
        <pc:spChg chg="mod">
          <ac:chgData name="Jennifer Lee" userId="6495e5e1-51f9-4790-a19c-1acd477e77a9" providerId="ADAL" clId="{7C0BC283-D2C0-4458-B3B5-2A62F0D4D6CF}" dt="2026-07-01T18:49:29.832" v="5579"/>
          <ac:spMkLst>
            <pc:docMk/>
            <pc:sldMk cId="4093774626" sldId="266"/>
            <ac:spMk id="4" creationId="{021E86AB-68CC-7A33-F029-81F11AF0A8F3}"/>
          </ac:spMkLst>
        </pc:spChg>
        <pc:spChg chg="mod">
          <ac:chgData name="Jennifer Lee" userId="6495e5e1-51f9-4790-a19c-1acd477e77a9" providerId="ADAL" clId="{7C0BC283-D2C0-4458-B3B5-2A62F0D4D6CF}" dt="2026-07-01T18:49:29.832" v="5579"/>
          <ac:spMkLst>
            <pc:docMk/>
            <pc:sldMk cId="4093774626" sldId="266"/>
            <ac:spMk id="5" creationId="{91A11282-A819-25D7-31D8-6248D91DD662}"/>
          </ac:spMkLst>
        </pc:spChg>
        <pc:spChg chg="mod">
          <ac:chgData name="Jennifer Lee" userId="6495e5e1-51f9-4790-a19c-1acd477e77a9" providerId="ADAL" clId="{7C0BC283-D2C0-4458-B3B5-2A62F0D4D6CF}" dt="2026-07-01T18:49:29.832" v="5579"/>
          <ac:spMkLst>
            <pc:docMk/>
            <pc:sldMk cId="4093774626" sldId="266"/>
            <ac:spMk id="6" creationId="{4CA136E4-D406-7B58-6010-85265DEC3C44}"/>
          </ac:spMkLst>
        </pc:spChg>
        <pc:picChg chg="add mod">
          <ac:chgData name="Jennifer Lee" userId="6495e5e1-51f9-4790-a19c-1acd477e77a9" providerId="ADAL" clId="{7C0BC283-D2C0-4458-B3B5-2A62F0D4D6CF}" dt="2026-07-01T18:15:25.919" v="5208"/>
          <ac:picMkLst>
            <pc:docMk/>
            <pc:sldMk cId="4093774626" sldId="266"/>
            <ac:picMk id="7" creationId="{A63B176A-C469-DF34-25CE-D18A921D3EDA}"/>
          </ac:picMkLst>
        </pc:picChg>
      </pc:sldChg>
      <pc:sldChg chg="addSp modSp new mod">
        <pc:chgData name="Jennifer Lee" userId="6495e5e1-51f9-4790-a19c-1acd477e77a9" providerId="ADAL" clId="{7C0BC283-D2C0-4458-B3B5-2A62F0D4D6CF}" dt="2026-07-01T18:49:29.832" v="5579"/>
        <pc:sldMkLst>
          <pc:docMk/>
          <pc:sldMk cId="3016384318" sldId="267"/>
        </pc:sldMkLst>
        <pc:spChg chg="mod">
          <ac:chgData name="Jennifer Lee" userId="6495e5e1-51f9-4790-a19c-1acd477e77a9" providerId="ADAL" clId="{7C0BC283-D2C0-4458-B3B5-2A62F0D4D6CF}" dt="2026-07-01T18:49:29.832" v="5579"/>
          <ac:spMkLst>
            <pc:docMk/>
            <pc:sldMk cId="3016384318" sldId="267"/>
            <ac:spMk id="2" creationId="{F3DFF4E3-56BB-BC03-202C-5DD9F567420B}"/>
          </ac:spMkLst>
        </pc:spChg>
        <pc:spChg chg="mod">
          <ac:chgData name="Jennifer Lee" userId="6495e5e1-51f9-4790-a19c-1acd477e77a9" providerId="ADAL" clId="{7C0BC283-D2C0-4458-B3B5-2A62F0D4D6CF}" dt="2026-07-01T18:49:29.832" v="5579"/>
          <ac:spMkLst>
            <pc:docMk/>
            <pc:sldMk cId="3016384318" sldId="267"/>
            <ac:spMk id="3" creationId="{4C5256D3-44FA-E09E-ED89-2E2B43EBFE7D}"/>
          </ac:spMkLst>
        </pc:spChg>
        <pc:spChg chg="mod">
          <ac:chgData name="Jennifer Lee" userId="6495e5e1-51f9-4790-a19c-1acd477e77a9" providerId="ADAL" clId="{7C0BC283-D2C0-4458-B3B5-2A62F0D4D6CF}" dt="2026-07-01T18:49:29.832" v="5579"/>
          <ac:spMkLst>
            <pc:docMk/>
            <pc:sldMk cId="3016384318" sldId="267"/>
            <ac:spMk id="4" creationId="{93CA48D9-56A3-EDE1-4951-4B24C0EAABC8}"/>
          </ac:spMkLst>
        </pc:spChg>
        <pc:spChg chg="mod">
          <ac:chgData name="Jennifer Lee" userId="6495e5e1-51f9-4790-a19c-1acd477e77a9" providerId="ADAL" clId="{7C0BC283-D2C0-4458-B3B5-2A62F0D4D6CF}" dt="2026-07-01T18:49:29.832" v="5579"/>
          <ac:spMkLst>
            <pc:docMk/>
            <pc:sldMk cId="3016384318" sldId="267"/>
            <ac:spMk id="5" creationId="{EAADFC2F-16EF-7D89-D95C-04DEAC2CDE11}"/>
          </ac:spMkLst>
        </pc:spChg>
        <pc:spChg chg="mod">
          <ac:chgData name="Jennifer Lee" userId="6495e5e1-51f9-4790-a19c-1acd477e77a9" providerId="ADAL" clId="{7C0BC283-D2C0-4458-B3B5-2A62F0D4D6CF}" dt="2026-07-01T18:49:29.832" v="5579"/>
          <ac:spMkLst>
            <pc:docMk/>
            <pc:sldMk cId="3016384318" sldId="267"/>
            <ac:spMk id="6" creationId="{7B6B0FF3-457E-4EA2-CA5E-143E69B48623}"/>
          </ac:spMkLst>
        </pc:spChg>
        <pc:picChg chg="add mod">
          <ac:chgData name="Jennifer Lee" userId="6495e5e1-51f9-4790-a19c-1acd477e77a9" providerId="ADAL" clId="{7C0BC283-D2C0-4458-B3B5-2A62F0D4D6CF}" dt="2026-07-01T18:15:18.971" v="5206"/>
          <ac:picMkLst>
            <pc:docMk/>
            <pc:sldMk cId="3016384318" sldId="267"/>
            <ac:picMk id="7" creationId="{226EAB2C-BB87-4E9B-0507-4B571D09C5AA}"/>
          </ac:picMkLst>
        </pc:picChg>
      </pc:sldChg>
      <pc:sldChg chg="addSp modSp new mod">
        <pc:chgData name="Jennifer Lee" userId="6495e5e1-51f9-4790-a19c-1acd477e77a9" providerId="ADAL" clId="{7C0BC283-D2C0-4458-B3B5-2A62F0D4D6CF}" dt="2026-07-01T19:47:57.769" v="5659" actId="20577"/>
        <pc:sldMkLst>
          <pc:docMk/>
          <pc:sldMk cId="3517218189" sldId="268"/>
        </pc:sldMkLst>
        <pc:spChg chg="mod">
          <ac:chgData name="Jennifer Lee" userId="6495e5e1-51f9-4790-a19c-1acd477e77a9" providerId="ADAL" clId="{7C0BC283-D2C0-4458-B3B5-2A62F0D4D6CF}" dt="2026-07-01T18:49:29.832" v="5579"/>
          <ac:spMkLst>
            <pc:docMk/>
            <pc:sldMk cId="3517218189" sldId="268"/>
            <ac:spMk id="2" creationId="{CE7AB547-25A8-EBE2-1D1F-5BAA4C34D827}"/>
          </ac:spMkLst>
        </pc:spChg>
        <pc:spChg chg="mod">
          <ac:chgData name="Jennifer Lee" userId="6495e5e1-51f9-4790-a19c-1acd477e77a9" providerId="ADAL" clId="{7C0BC283-D2C0-4458-B3B5-2A62F0D4D6CF}" dt="2026-07-01T19:47:57.769" v="5659" actId="20577"/>
          <ac:spMkLst>
            <pc:docMk/>
            <pc:sldMk cId="3517218189" sldId="268"/>
            <ac:spMk id="3" creationId="{A0BE4E9B-3651-432C-186F-31623487FB64}"/>
          </ac:spMkLst>
        </pc:spChg>
        <pc:picChg chg="add mod">
          <ac:chgData name="Jennifer Lee" userId="6495e5e1-51f9-4790-a19c-1acd477e77a9" providerId="ADAL" clId="{7C0BC283-D2C0-4458-B3B5-2A62F0D4D6CF}" dt="2026-07-01T18:15:29.851" v="5209"/>
          <ac:picMkLst>
            <pc:docMk/>
            <pc:sldMk cId="3517218189" sldId="268"/>
            <ac:picMk id="4" creationId="{2CA45342-B4AF-F72E-E7BE-4A64C1868150}"/>
          </ac:picMkLst>
        </pc:picChg>
      </pc:sldChg>
      <pc:sldChg chg="addSp modSp new mod">
        <pc:chgData name="Jennifer Lee" userId="6495e5e1-51f9-4790-a19c-1acd477e77a9" providerId="ADAL" clId="{7C0BC283-D2C0-4458-B3B5-2A62F0D4D6CF}" dt="2026-07-01T19:48:04.077" v="5660" actId="33524"/>
        <pc:sldMkLst>
          <pc:docMk/>
          <pc:sldMk cId="2446243849" sldId="269"/>
        </pc:sldMkLst>
        <pc:spChg chg="mod">
          <ac:chgData name="Jennifer Lee" userId="6495e5e1-51f9-4790-a19c-1acd477e77a9" providerId="ADAL" clId="{7C0BC283-D2C0-4458-B3B5-2A62F0D4D6CF}" dt="2026-07-01T18:49:29.832" v="5579"/>
          <ac:spMkLst>
            <pc:docMk/>
            <pc:sldMk cId="2446243849" sldId="269"/>
            <ac:spMk id="2" creationId="{F7368431-E279-2240-E7F5-81E9769ADC4E}"/>
          </ac:spMkLst>
        </pc:spChg>
        <pc:spChg chg="mod">
          <ac:chgData name="Jennifer Lee" userId="6495e5e1-51f9-4790-a19c-1acd477e77a9" providerId="ADAL" clId="{7C0BC283-D2C0-4458-B3B5-2A62F0D4D6CF}" dt="2026-07-01T19:48:04.077" v="5660" actId="33524"/>
          <ac:spMkLst>
            <pc:docMk/>
            <pc:sldMk cId="2446243849" sldId="269"/>
            <ac:spMk id="3" creationId="{DF0BC91B-802B-1F7B-4CDD-A691AC1445D7}"/>
          </ac:spMkLst>
        </pc:spChg>
        <pc:picChg chg="add mod">
          <ac:chgData name="Jennifer Lee" userId="6495e5e1-51f9-4790-a19c-1acd477e77a9" providerId="ADAL" clId="{7C0BC283-D2C0-4458-B3B5-2A62F0D4D6CF}" dt="2026-07-01T18:15:32.169" v="5210"/>
          <ac:picMkLst>
            <pc:docMk/>
            <pc:sldMk cId="2446243849" sldId="269"/>
            <ac:picMk id="4" creationId="{F1E5CE94-5997-73D9-3A04-E53182265566}"/>
          </ac:picMkLst>
        </pc:picChg>
      </pc:sldChg>
      <pc:sldChg chg="addSp modSp new mod">
        <pc:chgData name="Jennifer Lee" userId="6495e5e1-51f9-4790-a19c-1acd477e77a9" providerId="ADAL" clId="{7C0BC283-D2C0-4458-B3B5-2A62F0D4D6CF}" dt="2026-07-01T19:43:53.520" v="5636" actId="27636"/>
        <pc:sldMkLst>
          <pc:docMk/>
          <pc:sldMk cId="573440303" sldId="270"/>
        </pc:sldMkLst>
        <pc:spChg chg="mod">
          <ac:chgData name="Jennifer Lee" userId="6495e5e1-51f9-4790-a19c-1acd477e77a9" providerId="ADAL" clId="{7C0BC283-D2C0-4458-B3B5-2A62F0D4D6CF}" dt="2026-07-01T18:49:29.832" v="5579"/>
          <ac:spMkLst>
            <pc:docMk/>
            <pc:sldMk cId="573440303" sldId="270"/>
            <ac:spMk id="2" creationId="{3C8237C0-BF9B-2D1D-88E7-B6D6322F3091}"/>
          </ac:spMkLst>
        </pc:spChg>
        <pc:spChg chg="mod">
          <ac:chgData name="Jennifer Lee" userId="6495e5e1-51f9-4790-a19c-1acd477e77a9" providerId="ADAL" clId="{7C0BC283-D2C0-4458-B3B5-2A62F0D4D6CF}" dt="2026-07-01T19:43:53.520" v="5636" actId="27636"/>
          <ac:spMkLst>
            <pc:docMk/>
            <pc:sldMk cId="573440303" sldId="270"/>
            <ac:spMk id="3" creationId="{20DB112C-99A4-B0A8-6E57-BB7ADB17F434}"/>
          </ac:spMkLst>
        </pc:spChg>
        <pc:picChg chg="add mod">
          <ac:chgData name="Jennifer Lee" userId="6495e5e1-51f9-4790-a19c-1acd477e77a9" providerId="ADAL" clId="{7C0BC283-D2C0-4458-B3B5-2A62F0D4D6CF}" dt="2026-07-01T18:15:36.229" v="5211"/>
          <ac:picMkLst>
            <pc:docMk/>
            <pc:sldMk cId="573440303" sldId="270"/>
            <ac:picMk id="4" creationId="{A85CA048-7890-C5BA-F598-3F1AC910FF1E}"/>
          </ac:picMkLst>
        </pc:picChg>
      </pc:sldChg>
      <pc:sldChg chg="addSp modSp new mod">
        <pc:chgData name="Jennifer Lee" userId="6495e5e1-51f9-4790-a19c-1acd477e77a9" providerId="ADAL" clId="{7C0BC283-D2C0-4458-B3B5-2A62F0D4D6CF}" dt="2026-07-01T19:43:53.530" v="5637" actId="27636"/>
        <pc:sldMkLst>
          <pc:docMk/>
          <pc:sldMk cId="3133736518" sldId="271"/>
        </pc:sldMkLst>
        <pc:spChg chg="mod">
          <ac:chgData name="Jennifer Lee" userId="6495e5e1-51f9-4790-a19c-1acd477e77a9" providerId="ADAL" clId="{7C0BC283-D2C0-4458-B3B5-2A62F0D4D6CF}" dt="2026-07-01T18:49:29.832" v="5579"/>
          <ac:spMkLst>
            <pc:docMk/>
            <pc:sldMk cId="3133736518" sldId="271"/>
            <ac:spMk id="2" creationId="{10D7D6D2-4706-E6F6-197D-8416D27C0531}"/>
          </ac:spMkLst>
        </pc:spChg>
        <pc:spChg chg="mod">
          <ac:chgData name="Jennifer Lee" userId="6495e5e1-51f9-4790-a19c-1acd477e77a9" providerId="ADAL" clId="{7C0BC283-D2C0-4458-B3B5-2A62F0D4D6CF}" dt="2026-07-01T19:43:53.530" v="5637" actId="27636"/>
          <ac:spMkLst>
            <pc:docMk/>
            <pc:sldMk cId="3133736518" sldId="271"/>
            <ac:spMk id="3" creationId="{492B8329-3CF1-0C76-EA4C-BFD58C21E7DD}"/>
          </ac:spMkLst>
        </pc:spChg>
        <pc:picChg chg="add mod">
          <ac:chgData name="Jennifer Lee" userId="6495e5e1-51f9-4790-a19c-1acd477e77a9" providerId="ADAL" clId="{7C0BC283-D2C0-4458-B3B5-2A62F0D4D6CF}" dt="2026-07-01T18:15:38.744" v="5212"/>
          <ac:picMkLst>
            <pc:docMk/>
            <pc:sldMk cId="3133736518" sldId="271"/>
            <ac:picMk id="4" creationId="{1BE5853B-63C1-9974-6991-1B0B0AE81A52}"/>
          </ac:picMkLst>
        </pc:picChg>
      </pc:sldChg>
      <pc:sldChg chg="addSp delSp modSp new mod">
        <pc:chgData name="Jennifer Lee" userId="6495e5e1-51f9-4790-a19c-1acd477e77a9" providerId="ADAL" clId="{7C0BC283-D2C0-4458-B3B5-2A62F0D4D6CF}" dt="2026-07-01T19:43:53.543" v="5638" actId="27636"/>
        <pc:sldMkLst>
          <pc:docMk/>
          <pc:sldMk cId="803852316" sldId="272"/>
        </pc:sldMkLst>
        <pc:spChg chg="mod">
          <ac:chgData name="Jennifer Lee" userId="6495e5e1-51f9-4790-a19c-1acd477e77a9" providerId="ADAL" clId="{7C0BC283-D2C0-4458-B3B5-2A62F0D4D6CF}" dt="2026-07-01T18:49:29.832" v="5579"/>
          <ac:spMkLst>
            <pc:docMk/>
            <pc:sldMk cId="803852316" sldId="272"/>
            <ac:spMk id="2" creationId="{F2995006-CC3C-4BC8-F23E-C8C2DAA1402D}"/>
          </ac:spMkLst>
        </pc:spChg>
        <pc:spChg chg="mod">
          <ac:chgData name="Jennifer Lee" userId="6495e5e1-51f9-4790-a19c-1acd477e77a9" providerId="ADAL" clId="{7C0BC283-D2C0-4458-B3B5-2A62F0D4D6CF}" dt="2026-07-01T19:43:53.543" v="5638" actId="27636"/>
          <ac:spMkLst>
            <pc:docMk/>
            <pc:sldMk cId="803852316" sldId="272"/>
            <ac:spMk id="3" creationId="{BCBA1963-E639-BC6A-7E30-5DF0A5F55EA0}"/>
          </ac:spMkLst>
        </pc:spChg>
        <pc:spChg chg="add del">
          <ac:chgData name="Jennifer Lee" userId="6495e5e1-51f9-4790-a19c-1acd477e77a9" providerId="ADAL" clId="{7C0BC283-D2C0-4458-B3B5-2A62F0D4D6CF}" dt="2026-07-01T13:54:31.281" v="831" actId="22"/>
          <ac:spMkLst>
            <pc:docMk/>
            <pc:sldMk cId="803852316" sldId="272"/>
            <ac:spMk id="5" creationId="{8382A9C6-B2B1-CE6B-EE19-0DF9F0E22DEF}"/>
          </ac:spMkLst>
        </pc:spChg>
        <pc:picChg chg="add mod">
          <ac:chgData name="Jennifer Lee" userId="6495e5e1-51f9-4790-a19c-1acd477e77a9" providerId="ADAL" clId="{7C0BC283-D2C0-4458-B3B5-2A62F0D4D6CF}" dt="2026-07-01T18:15:41.879" v="5213"/>
          <ac:picMkLst>
            <pc:docMk/>
            <pc:sldMk cId="803852316" sldId="272"/>
            <ac:picMk id="6" creationId="{86F09913-2182-CAE6-1AA1-6F7F3AB3A61F}"/>
          </ac:picMkLst>
        </pc:picChg>
      </pc:sldChg>
      <pc:sldChg chg="addSp modSp new mod">
        <pc:chgData name="Jennifer Lee" userId="6495e5e1-51f9-4790-a19c-1acd477e77a9" providerId="ADAL" clId="{7C0BC283-D2C0-4458-B3B5-2A62F0D4D6CF}" dt="2026-07-01T19:31:41.566" v="5601" actId="26606"/>
        <pc:sldMkLst>
          <pc:docMk/>
          <pc:sldMk cId="1592096567" sldId="273"/>
        </pc:sldMkLst>
        <pc:spChg chg="mod">
          <ac:chgData name="Jennifer Lee" userId="6495e5e1-51f9-4790-a19c-1acd477e77a9" providerId="ADAL" clId="{7C0BC283-D2C0-4458-B3B5-2A62F0D4D6CF}" dt="2026-07-01T18:49:29.832" v="5579"/>
          <ac:spMkLst>
            <pc:docMk/>
            <pc:sldMk cId="1592096567" sldId="273"/>
            <ac:spMk id="2" creationId="{CC0820CE-8E22-4D1C-F9BB-7F2937294F45}"/>
          </ac:spMkLst>
        </pc:spChg>
        <pc:spChg chg="mod">
          <ac:chgData name="Jennifer Lee" userId="6495e5e1-51f9-4790-a19c-1acd477e77a9" providerId="ADAL" clId="{7C0BC283-D2C0-4458-B3B5-2A62F0D4D6CF}" dt="2026-07-01T19:31:41.566" v="5601" actId="26606"/>
          <ac:spMkLst>
            <pc:docMk/>
            <pc:sldMk cId="1592096567" sldId="273"/>
            <ac:spMk id="3" creationId="{355E3EE5-B438-DE22-EE02-6E0F62AE394E}"/>
          </ac:spMkLst>
        </pc:spChg>
        <pc:picChg chg="add mod">
          <ac:chgData name="Jennifer Lee" userId="6495e5e1-51f9-4790-a19c-1acd477e77a9" providerId="ADAL" clId="{7C0BC283-D2C0-4458-B3B5-2A62F0D4D6CF}" dt="2026-07-01T18:15:47.649" v="5215"/>
          <ac:picMkLst>
            <pc:docMk/>
            <pc:sldMk cId="1592096567" sldId="273"/>
            <ac:picMk id="4" creationId="{7408E026-E490-359A-B5BB-BFF784FE03FE}"/>
          </ac:picMkLst>
        </pc:picChg>
      </pc:sldChg>
      <pc:sldChg chg="addSp delSp new del mod">
        <pc:chgData name="Jennifer Lee" userId="6495e5e1-51f9-4790-a19c-1acd477e77a9" providerId="ADAL" clId="{7C0BC283-D2C0-4458-B3B5-2A62F0D4D6CF}" dt="2026-07-01T14:09:22.481" v="1150" actId="2696"/>
        <pc:sldMkLst>
          <pc:docMk/>
          <pc:sldMk cId="1459514295" sldId="274"/>
        </pc:sldMkLst>
        <pc:spChg chg="add del">
          <ac:chgData name="Jennifer Lee" userId="6495e5e1-51f9-4790-a19c-1acd477e77a9" providerId="ADAL" clId="{7C0BC283-D2C0-4458-B3B5-2A62F0D4D6CF}" dt="2026-07-01T14:03:23.201" v="1020" actId="22"/>
          <ac:spMkLst>
            <pc:docMk/>
            <pc:sldMk cId="1459514295" sldId="274"/>
            <ac:spMk id="3" creationId="{F5E77AE5-5C6F-A309-A304-A8EED7F28161}"/>
          </ac:spMkLst>
        </pc:spChg>
      </pc:sldChg>
      <pc:sldChg chg="addSp modSp new mod">
        <pc:chgData name="Jennifer Lee" userId="6495e5e1-51f9-4790-a19c-1acd477e77a9" providerId="ADAL" clId="{7C0BC283-D2C0-4458-B3B5-2A62F0D4D6CF}" dt="2026-07-01T18:49:29.832" v="5579"/>
        <pc:sldMkLst>
          <pc:docMk/>
          <pc:sldMk cId="1311973851" sldId="275"/>
        </pc:sldMkLst>
        <pc:spChg chg="mod">
          <ac:chgData name="Jennifer Lee" userId="6495e5e1-51f9-4790-a19c-1acd477e77a9" providerId="ADAL" clId="{7C0BC283-D2C0-4458-B3B5-2A62F0D4D6CF}" dt="2026-07-01T18:49:29.832" v="5579"/>
          <ac:spMkLst>
            <pc:docMk/>
            <pc:sldMk cId="1311973851" sldId="275"/>
            <ac:spMk id="2" creationId="{94C5B0A3-46BE-180E-626B-637D423C2ADB}"/>
          </ac:spMkLst>
        </pc:spChg>
        <pc:spChg chg="mod">
          <ac:chgData name="Jennifer Lee" userId="6495e5e1-51f9-4790-a19c-1acd477e77a9" providerId="ADAL" clId="{7C0BC283-D2C0-4458-B3B5-2A62F0D4D6CF}" dt="2026-07-01T18:49:29.832" v="5579"/>
          <ac:spMkLst>
            <pc:docMk/>
            <pc:sldMk cId="1311973851" sldId="275"/>
            <ac:spMk id="3" creationId="{864174B6-30D3-AB1B-3C85-AC972E77B9F9}"/>
          </ac:spMkLst>
        </pc:spChg>
        <pc:picChg chg="add mod">
          <ac:chgData name="Jennifer Lee" userId="6495e5e1-51f9-4790-a19c-1acd477e77a9" providerId="ADAL" clId="{7C0BC283-D2C0-4458-B3B5-2A62F0D4D6CF}" dt="2026-07-01T18:15:52.860" v="5217"/>
          <ac:picMkLst>
            <pc:docMk/>
            <pc:sldMk cId="1311973851" sldId="275"/>
            <ac:picMk id="4" creationId="{1DC71D23-BAB5-87A6-B77C-A5E69A700399}"/>
          </ac:picMkLst>
        </pc:picChg>
      </pc:sldChg>
      <pc:sldChg chg="addSp modSp new mod modAnim">
        <pc:chgData name="Jennifer Lee" userId="6495e5e1-51f9-4790-a19c-1acd477e77a9" providerId="ADAL" clId="{7C0BC283-D2C0-4458-B3B5-2A62F0D4D6CF}" dt="2026-07-01T18:49:29.832" v="5579"/>
        <pc:sldMkLst>
          <pc:docMk/>
          <pc:sldMk cId="2244740718" sldId="276"/>
        </pc:sldMkLst>
        <pc:spChg chg="mod">
          <ac:chgData name="Jennifer Lee" userId="6495e5e1-51f9-4790-a19c-1acd477e77a9" providerId="ADAL" clId="{7C0BC283-D2C0-4458-B3B5-2A62F0D4D6CF}" dt="2026-07-01T18:49:29.832" v="5579"/>
          <ac:spMkLst>
            <pc:docMk/>
            <pc:sldMk cId="2244740718" sldId="276"/>
            <ac:spMk id="2" creationId="{143B8430-D5ED-387F-1051-1199AB94E924}"/>
          </ac:spMkLst>
        </pc:spChg>
        <pc:spChg chg="mod">
          <ac:chgData name="Jennifer Lee" userId="6495e5e1-51f9-4790-a19c-1acd477e77a9" providerId="ADAL" clId="{7C0BC283-D2C0-4458-B3B5-2A62F0D4D6CF}" dt="2026-07-01T18:49:29.832" v="5579"/>
          <ac:spMkLst>
            <pc:docMk/>
            <pc:sldMk cId="2244740718" sldId="276"/>
            <ac:spMk id="3" creationId="{BA986248-91F5-3C4E-93DE-1B1630DFF57A}"/>
          </ac:spMkLst>
        </pc:spChg>
        <pc:picChg chg="add mod">
          <ac:chgData name="Jennifer Lee" userId="6495e5e1-51f9-4790-a19c-1acd477e77a9" providerId="ADAL" clId="{7C0BC283-D2C0-4458-B3B5-2A62F0D4D6CF}" dt="2026-07-01T18:16:08.209" v="5224"/>
          <ac:picMkLst>
            <pc:docMk/>
            <pc:sldMk cId="2244740718" sldId="276"/>
            <ac:picMk id="4" creationId="{EC6C88D4-C6A5-769C-DE42-3B2136EEEB42}"/>
          </ac:picMkLst>
        </pc:picChg>
      </pc:sldChg>
      <pc:sldChg chg="addSp modSp new mod">
        <pc:chgData name="Jennifer Lee" userId="6495e5e1-51f9-4790-a19c-1acd477e77a9" providerId="ADAL" clId="{7C0BC283-D2C0-4458-B3B5-2A62F0D4D6CF}" dt="2026-07-01T18:49:29.832" v="5579"/>
        <pc:sldMkLst>
          <pc:docMk/>
          <pc:sldMk cId="1806676667" sldId="277"/>
        </pc:sldMkLst>
        <pc:spChg chg="mod">
          <ac:chgData name="Jennifer Lee" userId="6495e5e1-51f9-4790-a19c-1acd477e77a9" providerId="ADAL" clId="{7C0BC283-D2C0-4458-B3B5-2A62F0D4D6CF}" dt="2026-07-01T18:49:29.832" v="5579"/>
          <ac:spMkLst>
            <pc:docMk/>
            <pc:sldMk cId="1806676667" sldId="277"/>
            <ac:spMk id="2" creationId="{06700C5F-1823-1D29-88E5-8695A13F4503}"/>
          </ac:spMkLst>
        </pc:spChg>
        <pc:spChg chg="mod">
          <ac:chgData name="Jennifer Lee" userId="6495e5e1-51f9-4790-a19c-1acd477e77a9" providerId="ADAL" clId="{7C0BC283-D2C0-4458-B3B5-2A62F0D4D6CF}" dt="2026-07-01T18:49:25.168" v="5562" actId="27636"/>
          <ac:spMkLst>
            <pc:docMk/>
            <pc:sldMk cId="1806676667" sldId="277"/>
            <ac:spMk id="3" creationId="{45153FC8-900B-F3B2-947D-085D97FE5AE2}"/>
          </ac:spMkLst>
        </pc:spChg>
        <pc:picChg chg="add mod">
          <ac:chgData name="Jennifer Lee" userId="6495e5e1-51f9-4790-a19c-1acd477e77a9" providerId="ADAL" clId="{7C0BC283-D2C0-4458-B3B5-2A62F0D4D6CF}" dt="2026-07-01T18:15:54.899" v="5218"/>
          <ac:picMkLst>
            <pc:docMk/>
            <pc:sldMk cId="1806676667" sldId="277"/>
            <ac:picMk id="4" creationId="{4CA5C572-C66C-2C6F-B29D-8DB8F6C9CF9B}"/>
          </ac:picMkLst>
        </pc:picChg>
      </pc:sldChg>
      <pc:sldChg chg="modSp new del mod">
        <pc:chgData name="Jennifer Lee" userId="6495e5e1-51f9-4790-a19c-1acd477e77a9" providerId="ADAL" clId="{7C0BC283-D2C0-4458-B3B5-2A62F0D4D6CF}" dt="2026-07-01T18:23:48.512" v="5296" actId="2696"/>
        <pc:sldMkLst>
          <pc:docMk/>
          <pc:sldMk cId="2934009754" sldId="278"/>
        </pc:sldMkLst>
        <pc:spChg chg="mod">
          <ac:chgData name="Jennifer Lee" userId="6495e5e1-51f9-4790-a19c-1acd477e77a9" providerId="ADAL" clId="{7C0BC283-D2C0-4458-B3B5-2A62F0D4D6CF}" dt="2026-07-01T18:18:04.589" v="5249"/>
          <ac:spMkLst>
            <pc:docMk/>
            <pc:sldMk cId="2934009754" sldId="278"/>
            <ac:spMk id="2" creationId="{08E5CD8D-9244-3547-B9C1-F95F2176D07B}"/>
          </ac:spMkLst>
        </pc:spChg>
        <pc:spChg chg="mod">
          <ac:chgData name="Jennifer Lee" userId="6495e5e1-51f9-4790-a19c-1acd477e77a9" providerId="ADAL" clId="{7C0BC283-D2C0-4458-B3B5-2A62F0D4D6CF}" dt="2026-07-01T18:18:04.589" v="5249"/>
          <ac:spMkLst>
            <pc:docMk/>
            <pc:sldMk cId="2934009754" sldId="278"/>
            <ac:spMk id="3" creationId="{56324D76-3BB0-57ED-4267-7152DD54D663}"/>
          </ac:spMkLst>
        </pc:spChg>
      </pc:sldChg>
      <pc:sldChg chg="addSp modSp new mod">
        <pc:chgData name="Jennifer Lee" userId="6495e5e1-51f9-4790-a19c-1acd477e77a9" providerId="ADAL" clId="{7C0BC283-D2C0-4458-B3B5-2A62F0D4D6CF}" dt="2026-07-01T18:49:29.832" v="5579"/>
        <pc:sldMkLst>
          <pc:docMk/>
          <pc:sldMk cId="2826603205" sldId="279"/>
        </pc:sldMkLst>
        <pc:spChg chg="mod">
          <ac:chgData name="Jennifer Lee" userId="6495e5e1-51f9-4790-a19c-1acd477e77a9" providerId="ADAL" clId="{7C0BC283-D2C0-4458-B3B5-2A62F0D4D6CF}" dt="2026-07-01T18:49:29.832" v="5579"/>
          <ac:spMkLst>
            <pc:docMk/>
            <pc:sldMk cId="2826603205" sldId="279"/>
            <ac:spMk id="2" creationId="{91534EAC-D182-CA31-FF98-7C7DF9477DCB}"/>
          </ac:spMkLst>
        </pc:spChg>
        <pc:spChg chg="mod">
          <ac:chgData name="Jennifer Lee" userId="6495e5e1-51f9-4790-a19c-1acd477e77a9" providerId="ADAL" clId="{7C0BC283-D2C0-4458-B3B5-2A62F0D4D6CF}" dt="2026-07-01T18:49:25.176" v="5563" actId="27636"/>
          <ac:spMkLst>
            <pc:docMk/>
            <pc:sldMk cId="2826603205" sldId="279"/>
            <ac:spMk id="3" creationId="{25A68618-FB17-A38A-8D07-D1273A5B1C43}"/>
          </ac:spMkLst>
        </pc:spChg>
        <pc:picChg chg="add mod">
          <ac:chgData name="Jennifer Lee" userId="6495e5e1-51f9-4790-a19c-1acd477e77a9" providerId="ADAL" clId="{7C0BC283-D2C0-4458-B3B5-2A62F0D4D6CF}" dt="2026-07-01T18:15:58.969" v="5219"/>
          <ac:picMkLst>
            <pc:docMk/>
            <pc:sldMk cId="2826603205" sldId="279"/>
            <ac:picMk id="4" creationId="{4ED93138-C52A-C4DC-A7AA-48011F9EFCCE}"/>
          </ac:picMkLst>
        </pc:picChg>
      </pc:sldChg>
      <pc:sldChg chg="addSp modSp new mod">
        <pc:chgData name="Jennifer Lee" userId="6495e5e1-51f9-4790-a19c-1acd477e77a9" providerId="ADAL" clId="{7C0BC283-D2C0-4458-B3B5-2A62F0D4D6CF}" dt="2026-07-01T19:31:41.566" v="5601" actId="26606"/>
        <pc:sldMkLst>
          <pc:docMk/>
          <pc:sldMk cId="1886568114" sldId="280"/>
        </pc:sldMkLst>
        <pc:spChg chg="mod">
          <ac:chgData name="Jennifer Lee" userId="6495e5e1-51f9-4790-a19c-1acd477e77a9" providerId="ADAL" clId="{7C0BC283-D2C0-4458-B3B5-2A62F0D4D6CF}" dt="2026-07-01T18:49:29.832" v="5579"/>
          <ac:spMkLst>
            <pc:docMk/>
            <pc:sldMk cId="1886568114" sldId="280"/>
            <ac:spMk id="2" creationId="{80927D42-4C44-6ACB-3B03-AEA421ACAF54}"/>
          </ac:spMkLst>
        </pc:spChg>
        <pc:spChg chg="mod">
          <ac:chgData name="Jennifer Lee" userId="6495e5e1-51f9-4790-a19c-1acd477e77a9" providerId="ADAL" clId="{7C0BC283-D2C0-4458-B3B5-2A62F0D4D6CF}" dt="2026-07-01T19:31:41.566" v="5601" actId="26606"/>
          <ac:spMkLst>
            <pc:docMk/>
            <pc:sldMk cId="1886568114" sldId="280"/>
            <ac:spMk id="3" creationId="{8492A719-E1C5-BD5E-7D3C-831EB08B5EDD}"/>
          </ac:spMkLst>
        </pc:spChg>
        <pc:picChg chg="add mod">
          <ac:chgData name="Jennifer Lee" userId="6495e5e1-51f9-4790-a19c-1acd477e77a9" providerId="ADAL" clId="{7C0BC283-D2C0-4458-B3B5-2A62F0D4D6CF}" dt="2026-07-01T18:16:00.413" v="5220"/>
          <ac:picMkLst>
            <pc:docMk/>
            <pc:sldMk cId="1886568114" sldId="280"/>
            <ac:picMk id="4" creationId="{E0A9B807-7DC7-C580-4CD0-1C5CCD3EB062}"/>
          </ac:picMkLst>
        </pc:picChg>
      </pc:sldChg>
      <pc:sldChg chg="addSp modSp new add del mod">
        <pc:chgData name="Jennifer Lee" userId="6495e5e1-51f9-4790-a19c-1acd477e77a9" providerId="ADAL" clId="{7C0BC283-D2C0-4458-B3B5-2A62F0D4D6CF}" dt="2026-07-01T19:43:53.427" v="5628" actId="27636"/>
        <pc:sldMkLst>
          <pc:docMk/>
          <pc:sldMk cId="1066239578" sldId="281"/>
        </pc:sldMkLst>
        <pc:spChg chg="mod">
          <ac:chgData name="Jennifer Lee" userId="6495e5e1-51f9-4790-a19c-1acd477e77a9" providerId="ADAL" clId="{7C0BC283-D2C0-4458-B3B5-2A62F0D4D6CF}" dt="2026-07-01T18:49:29.832" v="5579"/>
          <ac:spMkLst>
            <pc:docMk/>
            <pc:sldMk cId="1066239578" sldId="281"/>
            <ac:spMk id="2" creationId="{E79E2814-516F-5653-98E0-F8ED72CD8651}"/>
          </ac:spMkLst>
        </pc:spChg>
        <pc:spChg chg="mod">
          <ac:chgData name="Jennifer Lee" userId="6495e5e1-51f9-4790-a19c-1acd477e77a9" providerId="ADAL" clId="{7C0BC283-D2C0-4458-B3B5-2A62F0D4D6CF}" dt="2026-07-01T19:43:53.427" v="5628" actId="27636"/>
          <ac:spMkLst>
            <pc:docMk/>
            <pc:sldMk cId="1066239578" sldId="281"/>
            <ac:spMk id="3" creationId="{A0D52C74-BFCF-7101-6B09-3FA214729B6D}"/>
          </ac:spMkLst>
        </pc:spChg>
        <pc:picChg chg="add mod">
          <ac:chgData name="Jennifer Lee" userId="6495e5e1-51f9-4790-a19c-1acd477e77a9" providerId="ADAL" clId="{7C0BC283-D2C0-4458-B3B5-2A62F0D4D6CF}" dt="2026-07-01T18:16:02.819" v="5221"/>
          <ac:picMkLst>
            <pc:docMk/>
            <pc:sldMk cId="1066239578" sldId="281"/>
            <ac:picMk id="4" creationId="{2C28E74A-47D9-1FE8-F842-789073568531}"/>
          </ac:picMkLst>
        </pc:picChg>
      </pc:sldChg>
      <pc:sldChg chg="addSp modSp new mod">
        <pc:chgData name="Jennifer Lee" userId="6495e5e1-51f9-4790-a19c-1acd477e77a9" providerId="ADAL" clId="{7C0BC283-D2C0-4458-B3B5-2A62F0D4D6CF}" dt="2026-07-01T18:49:29.832" v="5579"/>
        <pc:sldMkLst>
          <pc:docMk/>
          <pc:sldMk cId="3814338614" sldId="282"/>
        </pc:sldMkLst>
        <pc:spChg chg="mod">
          <ac:chgData name="Jennifer Lee" userId="6495e5e1-51f9-4790-a19c-1acd477e77a9" providerId="ADAL" clId="{7C0BC283-D2C0-4458-B3B5-2A62F0D4D6CF}" dt="2026-07-01T18:49:29.832" v="5579"/>
          <ac:spMkLst>
            <pc:docMk/>
            <pc:sldMk cId="3814338614" sldId="282"/>
            <ac:spMk id="2" creationId="{0D1CF00A-0BF6-D748-4BF0-862A40B9A34C}"/>
          </ac:spMkLst>
        </pc:spChg>
        <pc:spChg chg="mod">
          <ac:chgData name="Jennifer Lee" userId="6495e5e1-51f9-4790-a19c-1acd477e77a9" providerId="ADAL" clId="{7C0BC283-D2C0-4458-B3B5-2A62F0D4D6CF}" dt="2026-07-01T18:49:29.832" v="5579"/>
          <ac:spMkLst>
            <pc:docMk/>
            <pc:sldMk cId="3814338614" sldId="282"/>
            <ac:spMk id="3" creationId="{EA75DEC1-D6D3-3743-6800-AD22FF1CE2B3}"/>
          </ac:spMkLst>
        </pc:spChg>
        <pc:spChg chg="mod">
          <ac:chgData name="Jennifer Lee" userId="6495e5e1-51f9-4790-a19c-1acd477e77a9" providerId="ADAL" clId="{7C0BC283-D2C0-4458-B3B5-2A62F0D4D6CF}" dt="2026-07-01T18:49:29.832" v="5579"/>
          <ac:spMkLst>
            <pc:docMk/>
            <pc:sldMk cId="3814338614" sldId="282"/>
            <ac:spMk id="4" creationId="{91578674-BDEA-946B-BBB7-B69DF4E97365}"/>
          </ac:spMkLst>
        </pc:spChg>
        <pc:spChg chg="mod">
          <ac:chgData name="Jennifer Lee" userId="6495e5e1-51f9-4790-a19c-1acd477e77a9" providerId="ADAL" clId="{7C0BC283-D2C0-4458-B3B5-2A62F0D4D6CF}" dt="2026-07-01T18:49:29.832" v="5579"/>
          <ac:spMkLst>
            <pc:docMk/>
            <pc:sldMk cId="3814338614" sldId="282"/>
            <ac:spMk id="5" creationId="{1022110C-65AD-BE37-4043-F697375A4528}"/>
          </ac:spMkLst>
        </pc:spChg>
        <pc:spChg chg="mod">
          <ac:chgData name="Jennifer Lee" userId="6495e5e1-51f9-4790-a19c-1acd477e77a9" providerId="ADAL" clId="{7C0BC283-D2C0-4458-B3B5-2A62F0D4D6CF}" dt="2026-07-01T18:49:29.832" v="5579"/>
          <ac:spMkLst>
            <pc:docMk/>
            <pc:sldMk cId="3814338614" sldId="282"/>
            <ac:spMk id="6" creationId="{596F20E7-2A99-9B23-04D2-80C47D41E0B6}"/>
          </ac:spMkLst>
        </pc:spChg>
        <pc:picChg chg="add mod">
          <ac:chgData name="Jennifer Lee" userId="6495e5e1-51f9-4790-a19c-1acd477e77a9" providerId="ADAL" clId="{7C0BC283-D2C0-4458-B3B5-2A62F0D4D6CF}" dt="2026-07-01T18:16:06.161" v="5223"/>
          <ac:picMkLst>
            <pc:docMk/>
            <pc:sldMk cId="3814338614" sldId="282"/>
            <ac:picMk id="7" creationId="{4D72560E-AE05-5B5B-E07C-A22F11D26253}"/>
          </ac:picMkLst>
        </pc:picChg>
      </pc:sldChg>
      <pc:sldChg chg="addSp modSp new mod">
        <pc:chgData name="Jennifer Lee" userId="6495e5e1-51f9-4790-a19c-1acd477e77a9" providerId="ADAL" clId="{7C0BC283-D2C0-4458-B3B5-2A62F0D4D6CF}" dt="2026-07-01T19:43:53.445" v="5630" actId="27636"/>
        <pc:sldMkLst>
          <pc:docMk/>
          <pc:sldMk cId="821623277" sldId="283"/>
        </pc:sldMkLst>
        <pc:spChg chg="mod">
          <ac:chgData name="Jennifer Lee" userId="6495e5e1-51f9-4790-a19c-1acd477e77a9" providerId="ADAL" clId="{7C0BC283-D2C0-4458-B3B5-2A62F0D4D6CF}" dt="2026-07-01T18:49:29.832" v="5579"/>
          <ac:spMkLst>
            <pc:docMk/>
            <pc:sldMk cId="821623277" sldId="283"/>
            <ac:spMk id="2" creationId="{39205AAA-55BA-2B77-C931-70ABC09C30B4}"/>
          </ac:spMkLst>
        </pc:spChg>
        <pc:spChg chg="mod">
          <ac:chgData name="Jennifer Lee" userId="6495e5e1-51f9-4790-a19c-1acd477e77a9" providerId="ADAL" clId="{7C0BC283-D2C0-4458-B3B5-2A62F0D4D6CF}" dt="2026-07-01T19:43:53.445" v="5630" actId="27636"/>
          <ac:spMkLst>
            <pc:docMk/>
            <pc:sldMk cId="821623277" sldId="283"/>
            <ac:spMk id="3" creationId="{11C373F1-BD60-F075-5A60-60E4D40085EF}"/>
          </ac:spMkLst>
        </pc:spChg>
        <pc:picChg chg="add mod">
          <ac:chgData name="Jennifer Lee" userId="6495e5e1-51f9-4790-a19c-1acd477e77a9" providerId="ADAL" clId="{7C0BC283-D2C0-4458-B3B5-2A62F0D4D6CF}" dt="2026-07-01T18:16:10.124" v="5225"/>
          <ac:picMkLst>
            <pc:docMk/>
            <pc:sldMk cId="821623277" sldId="283"/>
            <ac:picMk id="4" creationId="{F590ED17-5161-AFC9-63FD-E84FC76617C5}"/>
          </ac:picMkLst>
        </pc:picChg>
      </pc:sldChg>
      <pc:sldChg chg="addSp modSp new mod">
        <pc:chgData name="Jennifer Lee" userId="6495e5e1-51f9-4790-a19c-1acd477e77a9" providerId="ADAL" clId="{7C0BC283-D2C0-4458-B3B5-2A62F0D4D6CF}" dt="2026-07-01T20:51:57.259" v="5670" actId="27636"/>
        <pc:sldMkLst>
          <pc:docMk/>
          <pc:sldMk cId="3638771315" sldId="284"/>
        </pc:sldMkLst>
        <pc:spChg chg="mod">
          <ac:chgData name="Jennifer Lee" userId="6495e5e1-51f9-4790-a19c-1acd477e77a9" providerId="ADAL" clId="{7C0BC283-D2C0-4458-B3B5-2A62F0D4D6CF}" dt="2026-07-01T18:49:29.832" v="5579"/>
          <ac:spMkLst>
            <pc:docMk/>
            <pc:sldMk cId="3638771315" sldId="284"/>
            <ac:spMk id="2" creationId="{A94D31F5-38D7-05C5-D0E2-B7033BA33FFA}"/>
          </ac:spMkLst>
        </pc:spChg>
        <pc:spChg chg="mod">
          <ac:chgData name="Jennifer Lee" userId="6495e5e1-51f9-4790-a19c-1acd477e77a9" providerId="ADAL" clId="{7C0BC283-D2C0-4458-B3B5-2A62F0D4D6CF}" dt="2026-07-01T20:51:57.259" v="5670" actId="27636"/>
          <ac:spMkLst>
            <pc:docMk/>
            <pc:sldMk cId="3638771315" sldId="284"/>
            <ac:spMk id="3" creationId="{30D07DDE-D117-8611-BC96-458AB23285E6}"/>
          </ac:spMkLst>
        </pc:spChg>
        <pc:picChg chg="add mod">
          <ac:chgData name="Jennifer Lee" userId="6495e5e1-51f9-4790-a19c-1acd477e77a9" providerId="ADAL" clId="{7C0BC283-D2C0-4458-B3B5-2A62F0D4D6CF}" dt="2026-07-01T18:16:13.639" v="5227"/>
          <ac:picMkLst>
            <pc:docMk/>
            <pc:sldMk cId="3638771315" sldId="284"/>
            <ac:picMk id="4" creationId="{86A34885-7938-DEC4-2CE0-A4B679EBE862}"/>
          </ac:picMkLst>
        </pc:picChg>
      </pc:sldChg>
      <pc:sldChg chg="addSp modSp new mod">
        <pc:chgData name="Jennifer Lee" userId="6495e5e1-51f9-4790-a19c-1acd477e77a9" providerId="ADAL" clId="{7C0BC283-D2C0-4458-B3B5-2A62F0D4D6CF}" dt="2026-07-01T19:49:17.958" v="5664" actId="33524"/>
        <pc:sldMkLst>
          <pc:docMk/>
          <pc:sldMk cId="3461503334" sldId="285"/>
        </pc:sldMkLst>
        <pc:spChg chg="mod">
          <ac:chgData name="Jennifer Lee" userId="6495e5e1-51f9-4790-a19c-1acd477e77a9" providerId="ADAL" clId="{7C0BC283-D2C0-4458-B3B5-2A62F0D4D6CF}" dt="2026-07-01T18:49:29.832" v="5579"/>
          <ac:spMkLst>
            <pc:docMk/>
            <pc:sldMk cId="3461503334" sldId="285"/>
            <ac:spMk id="2" creationId="{F50EA7AC-D483-C0AB-800A-891F87F61DFD}"/>
          </ac:spMkLst>
        </pc:spChg>
        <pc:spChg chg="mod">
          <ac:chgData name="Jennifer Lee" userId="6495e5e1-51f9-4790-a19c-1acd477e77a9" providerId="ADAL" clId="{7C0BC283-D2C0-4458-B3B5-2A62F0D4D6CF}" dt="2026-07-01T19:49:17.958" v="5664" actId="33524"/>
          <ac:spMkLst>
            <pc:docMk/>
            <pc:sldMk cId="3461503334" sldId="285"/>
            <ac:spMk id="3" creationId="{DF88F8A1-6814-4BF9-0F73-25818DD7753A}"/>
          </ac:spMkLst>
        </pc:spChg>
        <pc:picChg chg="add mod">
          <ac:chgData name="Jennifer Lee" userId="6495e5e1-51f9-4790-a19c-1acd477e77a9" providerId="ADAL" clId="{7C0BC283-D2C0-4458-B3B5-2A62F0D4D6CF}" dt="2026-07-01T18:16:15.026" v="5228"/>
          <ac:picMkLst>
            <pc:docMk/>
            <pc:sldMk cId="3461503334" sldId="285"/>
            <ac:picMk id="4" creationId="{6AD89463-AF8F-4E41-0D93-743864D38718}"/>
          </ac:picMkLst>
        </pc:picChg>
      </pc:sldChg>
      <pc:sldChg chg="addSp modSp new mod">
        <pc:chgData name="Jennifer Lee" userId="6495e5e1-51f9-4790-a19c-1acd477e77a9" providerId="ADAL" clId="{7C0BC283-D2C0-4458-B3B5-2A62F0D4D6CF}" dt="2026-07-01T18:49:29.832" v="5579"/>
        <pc:sldMkLst>
          <pc:docMk/>
          <pc:sldMk cId="916724601" sldId="286"/>
        </pc:sldMkLst>
        <pc:spChg chg="mod">
          <ac:chgData name="Jennifer Lee" userId="6495e5e1-51f9-4790-a19c-1acd477e77a9" providerId="ADAL" clId="{7C0BC283-D2C0-4458-B3B5-2A62F0D4D6CF}" dt="2026-07-01T18:49:29.832" v="5579"/>
          <ac:spMkLst>
            <pc:docMk/>
            <pc:sldMk cId="916724601" sldId="286"/>
            <ac:spMk id="2" creationId="{FDE33DEE-B536-D3F1-90C8-A322CDF39868}"/>
          </ac:spMkLst>
        </pc:spChg>
        <pc:spChg chg="mod">
          <ac:chgData name="Jennifer Lee" userId="6495e5e1-51f9-4790-a19c-1acd477e77a9" providerId="ADAL" clId="{7C0BC283-D2C0-4458-B3B5-2A62F0D4D6CF}" dt="2026-07-01T18:49:29.832" v="5579"/>
          <ac:spMkLst>
            <pc:docMk/>
            <pc:sldMk cId="916724601" sldId="286"/>
            <ac:spMk id="3" creationId="{D0638EA2-C227-2357-71E2-4CD1D02CE2DC}"/>
          </ac:spMkLst>
        </pc:spChg>
        <pc:picChg chg="add mod">
          <ac:chgData name="Jennifer Lee" userId="6495e5e1-51f9-4790-a19c-1acd477e77a9" providerId="ADAL" clId="{7C0BC283-D2C0-4458-B3B5-2A62F0D4D6CF}" dt="2026-07-01T18:16:17.130" v="5229"/>
          <ac:picMkLst>
            <pc:docMk/>
            <pc:sldMk cId="916724601" sldId="286"/>
            <ac:picMk id="4" creationId="{4FB853B8-B9C7-B81B-D7FB-D1E1142E9A75}"/>
          </ac:picMkLst>
        </pc:picChg>
      </pc:sldChg>
      <pc:sldChg chg="addSp modSp new mod">
        <pc:chgData name="Jennifer Lee" userId="6495e5e1-51f9-4790-a19c-1acd477e77a9" providerId="ADAL" clId="{7C0BC283-D2C0-4458-B3B5-2A62F0D4D6CF}" dt="2026-07-01T18:49:29.832" v="5579"/>
        <pc:sldMkLst>
          <pc:docMk/>
          <pc:sldMk cId="2421869125" sldId="287"/>
        </pc:sldMkLst>
        <pc:spChg chg="mod">
          <ac:chgData name="Jennifer Lee" userId="6495e5e1-51f9-4790-a19c-1acd477e77a9" providerId="ADAL" clId="{7C0BC283-D2C0-4458-B3B5-2A62F0D4D6CF}" dt="2026-07-01T18:49:29.832" v="5579"/>
          <ac:spMkLst>
            <pc:docMk/>
            <pc:sldMk cId="2421869125" sldId="287"/>
            <ac:spMk id="2" creationId="{7F1FB83B-6261-4827-B8AB-6C0A9F0A8943}"/>
          </ac:spMkLst>
        </pc:spChg>
        <pc:spChg chg="mod">
          <ac:chgData name="Jennifer Lee" userId="6495e5e1-51f9-4790-a19c-1acd477e77a9" providerId="ADAL" clId="{7C0BC283-D2C0-4458-B3B5-2A62F0D4D6CF}" dt="2026-07-01T18:49:25.235" v="5571" actId="27636"/>
          <ac:spMkLst>
            <pc:docMk/>
            <pc:sldMk cId="2421869125" sldId="287"/>
            <ac:spMk id="3" creationId="{7688C828-B133-BC8D-7BBD-028BA6DBDC3C}"/>
          </ac:spMkLst>
        </pc:spChg>
        <pc:picChg chg="add mod">
          <ac:chgData name="Jennifer Lee" userId="6495e5e1-51f9-4790-a19c-1acd477e77a9" providerId="ADAL" clId="{7C0BC283-D2C0-4458-B3B5-2A62F0D4D6CF}" dt="2026-07-01T18:16:19.919" v="5230"/>
          <ac:picMkLst>
            <pc:docMk/>
            <pc:sldMk cId="2421869125" sldId="287"/>
            <ac:picMk id="4" creationId="{5A8F6F86-044F-678C-D46A-08D5C7FDFACF}"/>
          </ac:picMkLst>
        </pc:picChg>
      </pc:sldChg>
      <pc:sldChg chg="addSp modSp new mod">
        <pc:chgData name="Jennifer Lee" userId="6495e5e1-51f9-4790-a19c-1acd477e77a9" providerId="ADAL" clId="{7C0BC283-D2C0-4458-B3B5-2A62F0D4D6CF}" dt="2026-07-01T20:52:15.029" v="5671" actId="20577"/>
        <pc:sldMkLst>
          <pc:docMk/>
          <pc:sldMk cId="2133071659" sldId="288"/>
        </pc:sldMkLst>
        <pc:spChg chg="mod">
          <ac:chgData name="Jennifer Lee" userId="6495e5e1-51f9-4790-a19c-1acd477e77a9" providerId="ADAL" clId="{7C0BC283-D2C0-4458-B3B5-2A62F0D4D6CF}" dt="2026-07-01T18:49:29.832" v="5579"/>
          <ac:spMkLst>
            <pc:docMk/>
            <pc:sldMk cId="2133071659" sldId="288"/>
            <ac:spMk id="2" creationId="{8E727210-5CD6-FB72-7D16-D1D33804956D}"/>
          </ac:spMkLst>
        </pc:spChg>
        <pc:spChg chg="mod">
          <ac:chgData name="Jennifer Lee" userId="6495e5e1-51f9-4790-a19c-1acd477e77a9" providerId="ADAL" clId="{7C0BC283-D2C0-4458-B3B5-2A62F0D4D6CF}" dt="2026-07-01T20:52:15.029" v="5671" actId="20577"/>
          <ac:spMkLst>
            <pc:docMk/>
            <pc:sldMk cId="2133071659" sldId="288"/>
            <ac:spMk id="3" creationId="{2C6B7F23-711A-CC11-77C5-E0CB4CDBD5C1}"/>
          </ac:spMkLst>
        </pc:spChg>
        <pc:picChg chg="add mod">
          <ac:chgData name="Jennifer Lee" userId="6495e5e1-51f9-4790-a19c-1acd477e77a9" providerId="ADAL" clId="{7C0BC283-D2C0-4458-B3B5-2A62F0D4D6CF}" dt="2026-07-01T18:16:21.428" v="5231"/>
          <ac:picMkLst>
            <pc:docMk/>
            <pc:sldMk cId="2133071659" sldId="288"/>
            <ac:picMk id="4" creationId="{D5E098FA-E9A6-70B9-7C56-20C8740DA496}"/>
          </ac:picMkLst>
        </pc:picChg>
      </pc:sldChg>
      <pc:sldChg chg="addSp modSp new mod">
        <pc:chgData name="Jennifer Lee" userId="6495e5e1-51f9-4790-a19c-1acd477e77a9" providerId="ADAL" clId="{7C0BC283-D2C0-4458-B3B5-2A62F0D4D6CF}" dt="2026-07-01T20:52:25.399" v="5672" actId="20577"/>
        <pc:sldMkLst>
          <pc:docMk/>
          <pc:sldMk cId="1469461355" sldId="289"/>
        </pc:sldMkLst>
        <pc:spChg chg="mod">
          <ac:chgData name="Jennifer Lee" userId="6495e5e1-51f9-4790-a19c-1acd477e77a9" providerId="ADAL" clId="{7C0BC283-D2C0-4458-B3B5-2A62F0D4D6CF}" dt="2026-07-01T18:49:29.832" v="5579"/>
          <ac:spMkLst>
            <pc:docMk/>
            <pc:sldMk cId="1469461355" sldId="289"/>
            <ac:spMk id="2" creationId="{540B81D0-C515-36FE-06F6-83ACEA38EAAE}"/>
          </ac:spMkLst>
        </pc:spChg>
        <pc:spChg chg="mod">
          <ac:chgData name="Jennifer Lee" userId="6495e5e1-51f9-4790-a19c-1acd477e77a9" providerId="ADAL" clId="{7C0BC283-D2C0-4458-B3B5-2A62F0D4D6CF}" dt="2026-07-01T20:52:25.399" v="5672" actId="20577"/>
          <ac:spMkLst>
            <pc:docMk/>
            <pc:sldMk cId="1469461355" sldId="289"/>
            <ac:spMk id="3" creationId="{201BBB24-697E-841C-35FC-62633DA0CD84}"/>
          </ac:spMkLst>
        </pc:spChg>
        <pc:picChg chg="add mod">
          <ac:chgData name="Jennifer Lee" userId="6495e5e1-51f9-4790-a19c-1acd477e77a9" providerId="ADAL" clId="{7C0BC283-D2C0-4458-B3B5-2A62F0D4D6CF}" dt="2026-07-01T18:16:23.160" v="5232"/>
          <ac:picMkLst>
            <pc:docMk/>
            <pc:sldMk cId="1469461355" sldId="289"/>
            <ac:picMk id="4" creationId="{383E10C7-2C17-E69E-252D-B34DB0B8B8EC}"/>
          </ac:picMkLst>
        </pc:picChg>
      </pc:sldChg>
      <pc:sldChg chg="addSp modSp new mod">
        <pc:chgData name="Jennifer Lee" userId="6495e5e1-51f9-4790-a19c-1acd477e77a9" providerId="ADAL" clId="{7C0BC283-D2C0-4458-B3B5-2A62F0D4D6CF}" dt="2026-07-01T20:53:23.486" v="5739" actId="20577"/>
        <pc:sldMkLst>
          <pc:docMk/>
          <pc:sldMk cId="3805933674" sldId="290"/>
        </pc:sldMkLst>
        <pc:spChg chg="mod">
          <ac:chgData name="Jennifer Lee" userId="6495e5e1-51f9-4790-a19c-1acd477e77a9" providerId="ADAL" clId="{7C0BC283-D2C0-4458-B3B5-2A62F0D4D6CF}" dt="2026-07-01T18:49:29.832" v="5579"/>
          <ac:spMkLst>
            <pc:docMk/>
            <pc:sldMk cId="3805933674" sldId="290"/>
            <ac:spMk id="2" creationId="{F09DC9A7-000F-58B0-0F59-77073BBABE49}"/>
          </ac:spMkLst>
        </pc:spChg>
        <pc:spChg chg="mod">
          <ac:chgData name="Jennifer Lee" userId="6495e5e1-51f9-4790-a19c-1acd477e77a9" providerId="ADAL" clId="{7C0BC283-D2C0-4458-B3B5-2A62F0D4D6CF}" dt="2026-07-01T20:53:23.486" v="5739" actId="20577"/>
          <ac:spMkLst>
            <pc:docMk/>
            <pc:sldMk cId="3805933674" sldId="290"/>
            <ac:spMk id="3" creationId="{6BAECC3E-A6AA-42AD-B4C1-F165F0649991}"/>
          </ac:spMkLst>
        </pc:spChg>
        <pc:picChg chg="add mod">
          <ac:chgData name="Jennifer Lee" userId="6495e5e1-51f9-4790-a19c-1acd477e77a9" providerId="ADAL" clId="{7C0BC283-D2C0-4458-B3B5-2A62F0D4D6CF}" dt="2026-07-01T18:16:25.079" v="5233"/>
          <ac:picMkLst>
            <pc:docMk/>
            <pc:sldMk cId="3805933674" sldId="290"/>
            <ac:picMk id="4" creationId="{3B19408B-0019-44AE-E0E6-EE1D0E60D222}"/>
          </ac:picMkLst>
        </pc:picChg>
      </pc:sldChg>
      <pc:sldChg chg="addSp modSp new mod">
        <pc:chgData name="Jennifer Lee" userId="6495e5e1-51f9-4790-a19c-1acd477e77a9" providerId="ADAL" clId="{7C0BC283-D2C0-4458-B3B5-2A62F0D4D6CF}" dt="2026-07-01T19:43:53.485" v="5633" actId="27636"/>
        <pc:sldMkLst>
          <pc:docMk/>
          <pc:sldMk cId="1861741377" sldId="291"/>
        </pc:sldMkLst>
        <pc:spChg chg="mod">
          <ac:chgData name="Jennifer Lee" userId="6495e5e1-51f9-4790-a19c-1acd477e77a9" providerId="ADAL" clId="{7C0BC283-D2C0-4458-B3B5-2A62F0D4D6CF}" dt="2026-07-01T18:49:29.832" v="5579"/>
          <ac:spMkLst>
            <pc:docMk/>
            <pc:sldMk cId="1861741377" sldId="291"/>
            <ac:spMk id="2" creationId="{D2CC47F6-80B0-A77A-A9E7-A41A747633F9}"/>
          </ac:spMkLst>
        </pc:spChg>
        <pc:spChg chg="mod">
          <ac:chgData name="Jennifer Lee" userId="6495e5e1-51f9-4790-a19c-1acd477e77a9" providerId="ADAL" clId="{7C0BC283-D2C0-4458-B3B5-2A62F0D4D6CF}" dt="2026-07-01T19:43:53.485" v="5633" actId="27636"/>
          <ac:spMkLst>
            <pc:docMk/>
            <pc:sldMk cId="1861741377" sldId="291"/>
            <ac:spMk id="3" creationId="{81A61FDA-41DC-1A81-42A9-45615ADE1525}"/>
          </ac:spMkLst>
        </pc:spChg>
        <pc:picChg chg="add mod">
          <ac:chgData name="Jennifer Lee" userId="6495e5e1-51f9-4790-a19c-1acd477e77a9" providerId="ADAL" clId="{7C0BC283-D2C0-4458-B3B5-2A62F0D4D6CF}" dt="2026-07-01T18:16:26.654" v="5234"/>
          <ac:picMkLst>
            <pc:docMk/>
            <pc:sldMk cId="1861741377" sldId="291"/>
            <ac:picMk id="4" creationId="{24EDAAEA-0998-3381-D58E-3D471D3E7577}"/>
          </ac:picMkLst>
        </pc:picChg>
      </pc:sldChg>
      <pc:sldChg chg="addSp modSp new mod">
        <pc:chgData name="Jennifer Lee" userId="6495e5e1-51f9-4790-a19c-1acd477e77a9" providerId="ADAL" clId="{7C0BC283-D2C0-4458-B3B5-2A62F0D4D6CF}" dt="2026-07-01T18:16:29.129" v="5235"/>
        <pc:sldMkLst>
          <pc:docMk/>
          <pc:sldMk cId="2560197809" sldId="292"/>
        </pc:sldMkLst>
        <pc:spChg chg="mod">
          <ac:chgData name="Jennifer Lee" userId="6495e5e1-51f9-4790-a19c-1acd477e77a9" providerId="ADAL" clId="{7C0BC283-D2C0-4458-B3B5-2A62F0D4D6CF}" dt="2026-07-01T15:51:37.614" v="3759" actId="122"/>
          <ac:spMkLst>
            <pc:docMk/>
            <pc:sldMk cId="2560197809" sldId="292"/>
            <ac:spMk id="2" creationId="{D0A06B8B-EE3D-5110-0272-3D9F60513C91}"/>
          </ac:spMkLst>
        </pc:spChg>
        <pc:picChg chg="add mod">
          <ac:chgData name="Jennifer Lee" userId="6495e5e1-51f9-4790-a19c-1acd477e77a9" providerId="ADAL" clId="{7C0BC283-D2C0-4458-B3B5-2A62F0D4D6CF}" dt="2026-07-01T18:16:29.129" v="5235"/>
          <ac:picMkLst>
            <pc:docMk/>
            <pc:sldMk cId="2560197809" sldId="292"/>
            <ac:picMk id="3" creationId="{9EEB6D4D-C89D-BAE0-CF24-415F2CED5CE8}"/>
          </ac:picMkLst>
        </pc:picChg>
      </pc:sldChg>
      <pc:sldChg chg="modSp new del mod">
        <pc:chgData name="Jennifer Lee" userId="6495e5e1-51f9-4790-a19c-1acd477e77a9" providerId="ADAL" clId="{7C0BC283-D2C0-4458-B3B5-2A62F0D4D6CF}" dt="2026-07-01T15:56:54.071" v="3776" actId="2696"/>
        <pc:sldMkLst>
          <pc:docMk/>
          <pc:sldMk cId="3412192478" sldId="293"/>
        </pc:sldMkLst>
        <pc:spChg chg="mod">
          <ac:chgData name="Jennifer Lee" userId="6495e5e1-51f9-4790-a19c-1acd477e77a9" providerId="ADAL" clId="{7C0BC283-D2C0-4458-B3B5-2A62F0D4D6CF}" dt="2026-07-01T15:56:43.033" v="3774" actId="20577"/>
          <ac:spMkLst>
            <pc:docMk/>
            <pc:sldMk cId="3412192478" sldId="293"/>
            <ac:spMk id="2" creationId="{71B6D816-FF71-3313-B2E4-0981A18E1C09}"/>
          </ac:spMkLst>
        </pc:spChg>
      </pc:sldChg>
      <pc:sldChg chg="addSp modSp new mod">
        <pc:chgData name="Jennifer Lee" userId="6495e5e1-51f9-4790-a19c-1acd477e77a9" providerId="ADAL" clId="{7C0BC283-D2C0-4458-B3B5-2A62F0D4D6CF}" dt="2026-07-01T18:49:29.832" v="5579"/>
        <pc:sldMkLst>
          <pc:docMk/>
          <pc:sldMk cId="2040967685" sldId="294"/>
        </pc:sldMkLst>
        <pc:spChg chg="mod">
          <ac:chgData name="Jennifer Lee" userId="6495e5e1-51f9-4790-a19c-1acd477e77a9" providerId="ADAL" clId="{7C0BC283-D2C0-4458-B3B5-2A62F0D4D6CF}" dt="2026-07-01T18:49:29.832" v="5579"/>
          <ac:spMkLst>
            <pc:docMk/>
            <pc:sldMk cId="2040967685" sldId="294"/>
            <ac:spMk id="2" creationId="{A8E9648C-3E79-366F-AEBF-8D2AE78C4C42}"/>
          </ac:spMkLst>
        </pc:spChg>
        <pc:spChg chg="mod">
          <ac:chgData name="Jennifer Lee" userId="6495e5e1-51f9-4790-a19c-1acd477e77a9" providerId="ADAL" clId="{7C0BC283-D2C0-4458-B3B5-2A62F0D4D6CF}" dt="2026-07-01T18:49:25.263" v="5574" actId="27636"/>
          <ac:spMkLst>
            <pc:docMk/>
            <pc:sldMk cId="2040967685" sldId="294"/>
            <ac:spMk id="3" creationId="{A496A49B-02E3-6977-51C4-67F0EBCB8F57}"/>
          </ac:spMkLst>
        </pc:spChg>
        <pc:picChg chg="add mod">
          <ac:chgData name="Jennifer Lee" userId="6495e5e1-51f9-4790-a19c-1acd477e77a9" providerId="ADAL" clId="{7C0BC283-D2C0-4458-B3B5-2A62F0D4D6CF}" dt="2026-07-01T18:16:31.001" v="5236"/>
          <ac:picMkLst>
            <pc:docMk/>
            <pc:sldMk cId="2040967685" sldId="294"/>
            <ac:picMk id="4" creationId="{0C02DA4A-7F9A-63FF-2B44-5571A14FAA83}"/>
          </ac:picMkLst>
        </pc:picChg>
      </pc:sldChg>
      <pc:sldChg chg="addSp modSp new mod chgLayout">
        <pc:chgData name="Jennifer Lee" userId="6495e5e1-51f9-4790-a19c-1acd477e77a9" providerId="ADAL" clId="{7C0BC283-D2C0-4458-B3B5-2A62F0D4D6CF}" dt="2026-07-01T19:43:53.496" v="5634" actId="27636"/>
        <pc:sldMkLst>
          <pc:docMk/>
          <pc:sldMk cId="2955976639" sldId="295"/>
        </pc:sldMkLst>
        <pc:spChg chg="mod ord">
          <ac:chgData name="Jennifer Lee" userId="6495e5e1-51f9-4790-a19c-1acd477e77a9" providerId="ADAL" clId="{7C0BC283-D2C0-4458-B3B5-2A62F0D4D6CF}" dt="2026-07-01T18:49:29.832" v="5579"/>
          <ac:spMkLst>
            <pc:docMk/>
            <pc:sldMk cId="2955976639" sldId="295"/>
            <ac:spMk id="2" creationId="{2D072ED2-8BC2-827B-084C-3F7129CF6AC1}"/>
          </ac:spMkLst>
        </pc:spChg>
        <pc:spChg chg="mod ord">
          <ac:chgData name="Jennifer Lee" userId="6495e5e1-51f9-4790-a19c-1acd477e77a9" providerId="ADAL" clId="{7C0BC283-D2C0-4458-B3B5-2A62F0D4D6CF}" dt="2026-07-01T19:43:53.496" v="5634" actId="27636"/>
          <ac:spMkLst>
            <pc:docMk/>
            <pc:sldMk cId="2955976639" sldId="295"/>
            <ac:spMk id="3" creationId="{487E0008-DCC6-0663-DA40-1670D194238B}"/>
          </ac:spMkLst>
        </pc:spChg>
        <pc:picChg chg="add mod">
          <ac:chgData name="Jennifer Lee" userId="6495e5e1-51f9-4790-a19c-1acd477e77a9" providerId="ADAL" clId="{7C0BC283-D2C0-4458-B3B5-2A62F0D4D6CF}" dt="2026-07-01T18:16:32.970" v="5237"/>
          <ac:picMkLst>
            <pc:docMk/>
            <pc:sldMk cId="2955976639" sldId="295"/>
            <ac:picMk id="4" creationId="{2A77EAD5-5A9B-9683-6BEC-24559E799D3E}"/>
          </ac:picMkLst>
        </pc:picChg>
      </pc:sldChg>
      <pc:sldChg chg="addSp modSp new mod">
        <pc:chgData name="Jennifer Lee" userId="6495e5e1-51f9-4790-a19c-1acd477e77a9" providerId="ADAL" clId="{7C0BC283-D2C0-4458-B3B5-2A62F0D4D6CF}" dt="2026-07-01T21:20:03.486" v="5927" actId="12"/>
        <pc:sldMkLst>
          <pc:docMk/>
          <pc:sldMk cId="1941126664" sldId="296"/>
        </pc:sldMkLst>
        <pc:spChg chg="mod">
          <ac:chgData name="Jennifer Lee" userId="6495e5e1-51f9-4790-a19c-1acd477e77a9" providerId="ADAL" clId="{7C0BC283-D2C0-4458-B3B5-2A62F0D4D6CF}" dt="2026-07-01T16:03:18.733" v="3867" actId="14100"/>
          <ac:spMkLst>
            <pc:docMk/>
            <pc:sldMk cId="1941126664" sldId="296"/>
            <ac:spMk id="2" creationId="{04DE415D-912E-D890-341E-CBA634F8F68D}"/>
          </ac:spMkLst>
        </pc:spChg>
        <pc:spChg chg="mod">
          <ac:chgData name="Jennifer Lee" userId="6495e5e1-51f9-4790-a19c-1acd477e77a9" providerId="ADAL" clId="{7C0BC283-D2C0-4458-B3B5-2A62F0D4D6CF}" dt="2026-07-01T21:20:03.486" v="5927" actId="12"/>
          <ac:spMkLst>
            <pc:docMk/>
            <pc:sldMk cId="1941126664" sldId="296"/>
            <ac:spMk id="3" creationId="{747DE0BC-6DE1-C2DA-51BF-F56A38072ABA}"/>
          </ac:spMkLst>
        </pc:spChg>
        <pc:picChg chg="add mod">
          <ac:chgData name="Jennifer Lee" userId="6495e5e1-51f9-4790-a19c-1acd477e77a9" providerId="ADAL" clId="{7C0BC283-D2C0-4458-B3B5-2A62F0D4D6CF}" dt="2026-07-01T18:16:34.929" v="5238"/>
          <ac:picMkLst>
            <pc:docMk/>
            <pc:sldMk cId="1941126664" sldId="296"/>
            <ac:picMk id="4" creationId="{2EC6439B-079B-52D2-932C-0E9AC78B3B63}"/>
          </ac:picMkLst>
        </pc:picChg>
      </pc:sldChg>
      <pc:sldChg chg="addSp modSp new mod">
        <pc:chgData name="Jennifer Lee" userId="6495e5e1-51f9-4790-a19c-1acd477e77a9" providerId="ADAL" clId="{7C0BC283-D2C0-4458-B3B5-2A62F0D4D6CF}" dt="2026-07-01T18:49:29.832" v="5579"/>
        <pc:sldMkLst>
          <pc:docMk/>
          <pc:sldMk cId="2824851068" sldId="297"/>
        </pc:sldMkLst>
        <pc:spChg chg="mod">
          <ac:chgData name="Jennifer Lee" userId="6495e5e1-51f9-4790-a19c-1acd477e77a9" providerId="ADAL" clId="{7C0BC283-D2C0-4458-B3B5-2A62F0D4D6CF}" dt="2026-07-01T18:49:29.832" v="5579"/>
          <ac:spMkLst>
            <pc:docMk/>
            <pc:sldMk cId="2824851068" sldId="297"/>
            <ac:spMk id="2" creationId="{4F859136-9845-F0BB-E120-5D011AF111BE}"/>
          </ac:spMkLst>
        </pc:spChg>
        <pc:spChg chg="mod">
          <ac:chgData name="Jennifer Lee" userId="6495e5e1-51f9-4790-a19c-1acd477e77a9" providerId="ADAL" clId="{7C0BC283-D2C0-4458-B3B5-2A62F0D4D6CF}" dt="2026-07-01T18:49:29.832" v="5579"/>
          <ac:spMkLst>
            <pc:docMk/>
            <pc:sldMk cId="2824851068" sldId="297"/>
            <ac:spMk id="3" creationId="{E288A7F6-E14D-EAE4-1BB5-7E09D26764C5}"/>
          </ac:spMkLst>
        </pc:spChg>
        <pc:picChg chg="add mod">
          <ac:chgData name="Jennifer Lee" userId="6495e5e1-51f9-4790-a19c-1acd477e77a9" providerId="ADAL" clId="{7C0BC283-D2C0-4458-B3B5-2A62F0D4D6CF}" dt="2026-07-01T18:17:11.182" v="5245"/>
          <ac:picMkLst>
            <pc:docMk/>
            <pc:sldMk cId="2824851068" sldId="297"/>
            <ac:picMk id="4" creationId="{513ED918-2747-4F75-CF75-8E29280FDA68}"/>
          </ac:picMkLst>
        </pc:picChg>
      </pc:sldChg>
      <pc:sldChg chg="addSp modSp new mod">
        <pc:chgData name="Jennifer Lee" userId="6495e5e1-51f9-4790-a19c-1acd477e77a9" providerId="ADAL" clId="{7C0BC283-D2C0-4458-B3B5-2A62F0D4D6CF}" dt="2026-07-01T19:43:53.558" v="5639" actId="27636"/>
        <pc:sldMkLst>
          <pc:docMk/>
          <pc:sldMk cId="1145614972" sldId="298"/>
        </pc:sldMkLst>
        <pc:spChg chg="mod">
          <ac:chgData name="Jennifer Lee" userId="6495e5e1-51f9-4790-a19c-1acd477e77a9" providerId="ADAL" clId="{7C0BC283-D2C0-4458-B3B5-2A62F0D4D6CF}" dt="2026-07-01T18:49:29.832" v="5579"/>
          <ac:spMkLst>
            <pc:docMk/>
            <pc:sldMk cId="1145614972" sldId="298"/>
            <ac:spMk id="2" creationId="{3AB0CBCB-DBC4-CC91-50A3-33947580C301}"/>
          </ac:spMkLst>
        </pc:spChg>
        <pc:spChg chg="mod">
          <ac:chgData name="Jennifer Lee" userId="6495e5e1-51f9-4790-a19c-1acd477e77a9" providerId="ADAL" clId="{7C0BC283-D2C0-4458-B3B5-2A62F0D4D6CF}" dt="2026-07-01T19:43:53.558" v="5639" actId="27636"/>
          <ac:spMkLst>
            <pc:docMk/>
            <pc:sldMk cId="1145614972" sldId="298"/>
            <ac:spMk id="3" creationId="{546C125E-83B9-2C82-DBA5-27108D646FEF}"/>
          </ac:spMkLst>
        </pc:spChg>
        <pc:picChg chg="add mod">
          <ac:chgData name="Jennifer Lee" userId="6495e5e1-51f9-4790-a19c-1acd477e77a9" providerId="ADAL" clId="{7C0BC283-D2C0-4458-B3B5-2A62F0D4D6CF}" dt="2026-07-01T18:15:44.459" v="5214"/>
          <ac:picMkLst>
            <pc:docMk/>
            <pc:sldMk cId="1145614972" sldId="298"/>
            <ac:picMk id="4" creationId="{DA25452D-1872-9C40-AB6E-FC7CB9ABEDC7}"/>
          </ac:picMkLst>
        </pc:picChg>
      </pc:sldChg>
      <pc:sldChg chg="addSp modSp new mod">
        <pc:chgData name="Jennifer Lee" userId="6495e5e1-51f9-4790-a19c-1acd477e77a9" providerId="ADAL" clId="{7C0BC283-D2C0-4458-B3B5-2A62F0D4D6CF}" dt="2026-07-01T19:49:28.277" v="5665" actId="33524"/>
        <pc:sldMkLst>
          <pc:docMk/>
          <pc:sldMk cId="3858800632" sldId="299"/>
        </pc:sldMkLst>
        <pc:spChg chg="mod">
          <ac:chgData name="Jennifer Lee" userId="6495e5e1-51f9-4790-a19c-1acd477e77a9" providerId="ADAL" clId="{7C0BC283-D2C0-4458-B3B5-2A62F0D4D6CF}" dt="2026-07-01T18:49:29.832" v="5579"/>
          <ac:spMkLst>
            <pc:docMk/>
            <pc:sldMk cId="3858800632" sldId="299"/>
            <ac:spMk id="2" creationId="{56CA0536-957D-6D55-9C5F-B7686620C10B}"/>
          </ac:spMkLst>
        </pc:spChg>
        <pc:spChg chg="mod">
          <ac:chgData name="Jennifer Lee" userId="6495e5e1-51f9-4790-a19c-1acd477e77a9" providerId="ADAL" clId="{7C0BC283-D2C0-4458-B3B5-2A62F0D4D6CF}" dt="2026-07-01T19:49:28.277" v="5665" actId="33524"/>
          <ac:spMkLst>
            <pc:docMk/>
            <pc:sldMk cId="3858800632" sldId="299"/>
            <ac:spMk id="3" creationId="{B29A87EE-C5AD-45A7-BB0C-FB10F1A709F0}"/>
          </ac:spMkLst>
        </pc:spChg>
        <pc:picChg chg="add mod">
          <ac:chgData name="Jennifer Lee" userId="6495e5e1-51f9-4790-a19c-1acd477e77a9" providerId="ADAL" clId="{7C0BC283-D2C0-4458-B3B5-2A62F0D4D6CF}" dt="2026-07-01T18:16:11.609" v="5226"/>
          <ac:picMkLst>
            <pc:docMk/>
            <pc:sldMk cId="3858800632" sldId="299"/>
            <ac:picMk id="4" creationId="{0216457A-529A-B631-570B-7471CCDCA9C1}"/>
          </ac:picMkLst>
        </pc:picChg>
      </pc:sldChg>
      <pc:sldChg chg="addSp modSp new mod">
        <pc:chgData name="Jennifer Lee" userId="6495e5e1-51f9-4790-a19c-1acd477e77a9" providerId="ADAL" clId="{7C0BC283-D2C0-4458-B3B5-2A62F0D4D6CF}" dt="2026-07-01T18:49:29.832" v="5579"/>
        <pc:sldMkLst>
          <pc:docMk/>
          <pc:sldMk cId="1255714141" sldId="300"/>
        </pc:sldMkLst>
        <pc:spChg chg="mod">
          <ac:chgData name="Jennifer Lee" userId="6495e5e1-51f9-4790-a19c-1acd477e77a9" providerId="ADAL" clId="{7C0BC283-D2C0-4458-B3B5-2A62F0D4D6CF}" dt="2026-07-01T18:49:29.832" v="5579"/>
          <ac:spMkLst>
            <pc:docMk/>
            <pc:sldMk cId="1255714141" sldId="300"/>
            <ac:spMk id="2" creationId="{62860B51-4F82-D817-3E09-93993DF3A610}"/>
          </ac:spMkLst>
        </pc:spChg>
        <pc:spChg chg="mod">
          <ac:chgData name="Jennifer Lee" userId="6495e5e1-51f9-4790-a19c-1acd477e77a9" providerId="ADAL" clId="{7C0BC283-D2C0-4458-B3B5-2A62F0D4D6CF}" dt="2026-07-01T18:49:29.832" v="5579"/>
          <ac:spMkLst>
            <pc:docMk/>
            <pc:sldMk cId="1255714141" sldId="300"/>
            <ac:spMk id="3" creationId="{1E04F84C-F7C8-FB96-A659-F3BC679C0D1E}"/>
          </ac:spMkLst>
        </pc:spChg>
        <pc:picChg chg="add mod">
          <ac:chgData name="Jennifer Lee" userId="6495e5e1-51f9-4790-a19c-1acd477e77a9" providerId="ADAL" clId="{7C0BC283-D2C0-4458-B3B5-2A62F0D4D6CF}" dt="2026-07-01T18:15:50.389" v="5216"/>
          <ac:picMkLst>
            <pc:docMk/>
            <pc:sldMk cId="1255714141" sldId="300"/>
            <ac:picMk id="4" creationId="{4424D5B0-AB3A-E184-490B-18E6D2B8BE80}"/>
          </ac:picMkLst>
        </pc:picChg>
      </pc:sldChg>
      <pc:sldChg chg="addSp modSp new mod">
        <pc:chgData name="Jennifer Lee" userId="6495e5e1-51f9-4790-a19c-1acd477e77a9" providerId="ADAL" clId="{7C0BC283-D2C0-4458-B3B5-2A62F0D4D6CF}" dt="2026-07-01T19:43:53.435" v="5629" actId="27636"/>
        <pc:sldMkLst>
          <pc:docMk/>
          <pc:sldMk cId="475838196" sldId="301"/>
        </pc:sldMkLst>
        <pc:spChg chg="mod">
          <ac:chgData name="Jennifer Lee" userId="6495e5e1-51f9-4790-a19c-1acd477e77a9" providerId="ADAL" clId="{7C0BC283-D2C0-4458-B3B5-2A62F0D4D6CF}" dt="2026-07-01T18:49:29.832" v="5579"/>
          <ac:spMkLst>
            <pc:docMk/>
            <pc:sldMk cId="475838196" sldId="301"/>
            <ac:spMk id="2" creationId="{47395E32-0BC6-DDAD-D82A-A4386671CCA7}"/>
          </ac:spMkLst>
        </pc:spChg>
        <pc:spChg chg="mod">
          <ac:chgData name="Jennifer Lee" userId="6495e5e1-51f9-4790-a19c-1acd477e77a9" providerId="ADAL" clId="{7C0BC283-D2C0-4458-B3B5-2A62F0D4D6CF}" dt="2026-07-01T19:43:53.435" v="5629" actId="27636"/>
          <ac:spMkLst>
            <pc:docMk/>
            <pc:sldMk cId="475838196" sldId="301"/>
            <ac:spMk id="3" creationId="{B52D1C8E-7781-B4C0-43D2-AE6FF9407625}"/>
          </ac:spMkLst>
        </pc:spChg>
        <pc:picChg chg="add mod">
          <ac:chgData name="Jennifer Lee" userId="6495e5e1-51f9-4790-a19c-1acd477e77a9" providerId="ADAL" clId="{7C0BC283-D2C0-4458-B3B5-2A62F0D4D6CF}" dt="2026-07-01T18:16:04.512" v="5222"/>
          <ac:picMkLst>
            <pc:docMk/>
            <pc:sldMk cId="475838196" sldId="301"/>
            <ac:picMk id="4" creationId="{929E8EA3-A969-143E-73A5-BDA6DE6A6F24}"/>
          </ac:picMkLst>
        </pc:picChg>
      </pc:sldChg>
      <pc:sldChg chg="addSp delSp modSp new mod">
        <pc:chgData name="Jennifer Lee" userId="6495e5e1-51f9-4790-a19c-1acd477e77a9" providerId="ADAL" clId="{7C0BC283-D2C0-4458-B3B5-2A62F0D4D6CF}" dt="2026-07-01T19:46:58.159" v="5656" actId="20577"/>
        <pc:sldMkLst>
          <pc:docMk/>
          <pc:sldMk cId="42350237" sldId="302"/>
        </pc:sldMkLst>
        <pc:spChg chg="mod">
          <ac:chgData name="Jennifer Lee" userId="6495e5e1-51f9-4790-a19c-1acd477e77a9" providerId="ADAL" clId="{7C0BC283-D2C0-4458-B3B5-2A62F0D4D6CF}" dt="2026-07-01T18:49:29.832" v="5579"/>
          <ac:spMkLst>
            <pc:docMk/>
            <pc:sldMk cId="42350237" sldId="302"/>
            <ac:spMk id="2" creationId="{3A05F92C-8BF5-8445-2EBE-3A14C4FBD19B}"/>
          </ac:spMkLst>
        </pc:spChg>
        <pc:spChg chg="add del mod">
          <ac:chgData name="Jennifer Lee" userId="6495e5e1-51f9-4790-a19c-1acd477e77a9" providerId="ADAL" clId="{7C0BC283-D2C0-4458-B3B5-2A62F0D4D6CF}" dt="2026-07-01T19:46:58.159" v="5656" actId="20577"/>
          <ac:spMkLst>
            <pc:docMk/>
            <pc:sldMk cId="42350237" sldId="302"/>
            <ac:spMk id="3" creationId="{F3085C82-7874-739E-D163-ADC679DE6FC6}"/>
          </ac:spMkLst>
        </pc:spChg>
        <pc:spChg chg="add">
          <ac:chgData name="Jennifer Lee" userId="6495e5e1-51f9-4790-a19c-1acd477e77a9" providerId="ADAL" clId="{7C0BC283-D2C0-4458-B3B5-2A62F0D4D6CF}" dt="2026-07-01T19:43:53.395" v="5627" actId="26606"/>
          <ac:spMkLst>
            <pc:docMk/>
            <pc:sldMk cId="42350237" sldId="302"/>
            <ac:spMk id="21" creationId="{00000000-0000-0000-0000-000000000000}"/>
          </ac:spMkLst>
        </pc:spChg>
        <pc:picChg chg="add mod">
          <ac:chgData name="Jennifer Lee" userId="6495e5e1-51f9-4790-a19c-1acd477e77a9" providerId="ADAL" clId="{7C0BC283-D2C0-4458-B3B5-2A62F0D4D6CF}" dt="2026-07-01T18:27:43.567" v="5299"/>
          <ac:picMkLst>
            <pc:docMk/>
            <pc:sldMk cId="42350237" sldId="302"/>
            <ac:picMk id="4" creationId="{970E6D9F-D626-46E9-6193-6E668B5C22F9}"/>
          </ac:picMkLst>
        </pc:picChg>
        <pc:picChg chg="add mod">
          <ac:chgData name="Jennifer Lee" userId="6495e5e1-51f9-4790-a19c-1acd477e77a9" providerId="ADAL" clId="{7C0BC283-D2C0-4458-B3B5-2A62F0D4D6CF}" dt="2026-07-01T18:27:58.095" v="5301"/>
          <ac:picMkLst>
            <pc:docMk/>
            <pc:sldMk cId="42350237" sldId="302"/>
            <ac:picMk id="5" creationId="{556F3BD8-7BA6-4214-D9F5-D62F99DFEB2D}"/>
          </ac:picMkLst>
        </pc:picChg>
        <pc:picChg chg="add">
          <ac:chgData name="Jennifer Lee" userId="6495e5e1-51f9-4790-a19c-1acd477e77a9" providerId="ADAL" clId="{7C0BC283-D2C0-4458-B3B5-2A62F0D4D6CF}" dt="2026-07-01T19:43:53.395" v="5627" actId="26606"/>
          <ac:picMkLst>
            <pc:docMk/>
            <pc:sldMk cId="42350237" sldId="302"/>
            <ac:picMk id="20" creationId="{00000000-0000-0000-0000-000000000000}"/>
          </ac:picMkLst>
        </pc:picChg>
      </pc:sldChg>
      <pc:sldChg chg="add del">
        <pc:chgData name="Jennifer Lee" userId="6495e5e1-51f9-4790-a19c-1acd477e77a9" providerId="ADAL" clId="{7C0BC283-D2C0-4458-B3B5-2A62F0D4D6CF}" dt="2026-07-01T18:16:49.659" v="5242"/>
        <pc:sldMkLst>
          <pc:docMk/>
          <pc:sldMk cId="523489363" sldId="302"/>
        </pc:sldMkLst>
      </pc:sldChg>
      <pc:sldChg chg="add del">
        <pc:chgData name="Jennifer Lee" userId="6495e5e1-51f9-4790-a19c-1acd477e77a9" providerId="ADAL" clId="{7C0BC283-D2C0-4458-B3B5-2A62F0D4D6CF}" dt="2026-07-01T18:16:59.749" v="5244"/>
        <pc:sldMkLst>
          <pc:docMk/>
          <pc:sldMk cId="4292237345" sldId="302"/>
        </pc:sldMkLst>
      </pc:sldChg>
      <pc:sldChg chg="add">
        <pc:chgData name="Jennifer Lee" userId="6495e5e1-51f9-4790-a19c-1acd477e77a9" providerId="ADAL" clId="{7C0BC283-D2C0-4458-B3B5-2A62F0D4D6CF}" dt="2026-07-01T19:43:53.395" v="5627" actId="26606"/>
        <pc:sldMkLst>
          <pc:docMk/>
          <pc:sldMk cId="0" sldId="303"/>
        </pc:sldMkLst>
      </pc:sldChg>
      <pc:sldChg chg="add del">
        <pc:chgData name="Jennifer Lee" userId="6495e5e1-51f9-4790-a19c-1acd477e77a9" providerId="ADAL" clId="{7C0BC283-D2C0-4458-B3B5-2A62F0D4D6CF}" dt="2026-07-01T18:16:48.949" v="5241"/>
        <pc:sldMkLst>
          <pc:docMk/>
          <pc:sldMk cId="3705109018" sldId="303"/>
        </pc:sldMkLst>
      </pc:sldChg>
      <pc:sldChg chg="modSp new mod">
        <pc:chgData name="Jennifer Lee" userId="6495e5e1-51f9-4790-a19c-1acd477e77a9" providerId="ADAL" clId="{7C0BC283-D2C0-4458-B3B5-2A62F0D4D6CF}" dt="2026-07-01T20:56:31.828" v="5923" actId="20577"/>
        <pc:sldMkLst>
          <pc:docMk/>
          <pc:sldMk cId="1573276226" sldId="304"/>
        </pc:sldMkLst>
        <pc:spChg chg="mod">
          <ac:chgData name="Jennifer Lee" userId="6495e5e1-51f9-4790-a19c-1acd477e77a9" providerId="ADAL" clId="{7C0BC283-D2C0-4458-B3B5-2A62F0D4D6CF}" dt="2026-07-01T20:53:44.772" v="5753" actId="20577"/>
          <ac:spMkLst>
            <pc:docMk/>
            <pc:sldMk cId="1573276226" sldId="304"/>
            <ac:spMk id="2" creationId="{7268075A-3C1D-120E-C999-8217D95B62A8}"/>
          </ac:spMkLst>
        </pc:spChg>
        <pc:spChg chg="mod">
          <ac:chgData name="Jennifer Lee" userId="6495e5e1-51f9-4790-a19c-1acd477e77a9" providerId="ADAL" clId="{7C0BC283-D2C0-4458-B3B5-2A62F0D4D6CF}" dt="2026-07-01T20:56:31.828" v="5923" actId="20577"/>
          <ac:spMkLst>
            <pc:docMk/>
            <pc:sldMk cId="1573276226" sldId="304"/>
            <ac:spMk id="3" creationId="{EFC4DD0C-8F2E-97B2-706F-5CFB6E57A5CB}"/>
          </ac:spMkLst>
        </pc:spChg>
      </pc:sldChg>
      <pc:sldMasterChg chg="add modSldLayout sldLayoutOrd">
        <pc:chgData name="Jennifer Lee" userId="6495e5e1-51f9-4790-a19c-1acd477e77a9" providerId="ADAL" clId="{7C0BC283-D2C0-4458-B3B5-2A62F0D4D6CF}" dt="2026-07-01T19:15:17.358" v="5588" actId="26606"/>
        <pc:sldMasterMkLst>
          <pc:docMk/>
          <pc:sldMasterMk cId="4082663401" sldId="2147483701"/>
        </pc:sldMasterMkLst>
        <pc:sldLayoutChg chg="modSp mod ord">
          <pc:chgData name="Jennifer Lee" userId="6495e5e1-51f9-4790-a19c-1acd477e77a9" providerId="ADAL" clId="{7C0BC283-D2C0-4458-B3B5-2A62F0D4D6CF}" dt="2026-07-01T19:15:17.358" v="5588" actId="26606"/>
          <pc:sldLayoutMkLst>
            <pc:docMk/>
            <pc:sldMasterMk cId="4082663401" sldId="2147483701"/>
            <pc:sldLayoutMk cId="855611611" sldId="2147483702"/>
          </pc:sldLayoutMkLst>
          <pc:spChg chg="mod">
            <ac:chgData name="Jennifer Lee" userId="6495e5e1-51f9-4790-a19c-1acd477e77a9" providerId="ADAL" clId="{7C0BC283-D2C0-4458-B3B5-2A62F0D4D6CF}" dt="2026-07-01T19:15:17.358" v="5588" actId="26606"/>
            <ac:spMkLst>
              <pc:docMk/>
              <pc:sldMasterMk cId="4082663401" sldId="2147483701"/>
              <pc:sldLayoutMk cId="855611611" sldId="2147483702"/>
              <ac:spMk id="2" creationId="{40221B14-6D0A-BE51-3D6A-AFAF8905F3C7}"/>
            </ac:spMkLst>
          </pc:spChg>
          <pc:spChg chg="mod">
            <ac:chgData name="Jennifer Lee" userId="6495e5e1-51f9-4790-a19c-1acd477e77a9" providerId="ADAL" clId="{7C0BC283-D2C0-4458-B3B5-2A62F0D4D6CF}" dt="2026-07-01T19:15:17.358" v="5588" actId="26606"/>
            <ac:spMkLst>
              <pc:docMk/>
              <pc:sldMasterMk cId="4082663401" sldId="2147483701"/>
              <pc:sldLayoutMk cId="855611611" sldId="2147483702"/>
              <ac:spMk id="3" creationId="{21B6E89A-8A1D-CDCD-37EF-28A36A9B0347}"/>
            </ac:spMkLst>
          </pc:spChg>
          <pc:spChg chg="mod">
            <ac:chgData name="Jennifer Lee" userId="6495e5e1-51f9-4790-a19c-1acd477e77a9" providerId="ADAL" clId="{7C0BC283-D2C0-4458-B3B5-2A62F0D4D6CF}" dt="2026-07-01T19:15:17.358" v="5588" actId="26606"/>
            <ac:spMkLst>
              <pc:docMk/>
              <pc:sldMasterMk cId="4082663401" sldId="2147483701"/>
              <pc:sldLayoutMk cId="855611611" sldId="2147483702"/>
              <ac:spMk id="4" creationId="{C6BBAFC3-CD1D-0C7B-5FA2-3867BD319AE6}"/>
            </ac:spMkLst>
          </pc:spChg>
          <pc:spChg chg="mod">
            <ac:chgData name="Jennifer Lee" userId="6495e5e1-51f9-4790-a19c-1acd477e77a9" providerId="ADAL" clId="{7C0BC283-D2C0-4458-B3B5-2A62F0D4D6CF}" dt="2026-07-01T19:15:17.358" v="5588" actId="26606"/>
            <ac:spMkLst>
              <pc:docMk/>
              <pc:sldMasterMk cId="4082663401" sldId="2147483701"/>
              <pc:sldLayoutMk cId="855611611" sldId="2147483702"/>
              <ac:spMk id="5" creationId="{5EF69AF4-89EA-F670-2D10-C4C3A7591104}"/>
            </ac:spMkLst>
          </pc:spChg>
          <pc:spChg chg="mod">
            <ac:chgData name="Jennifer Lee" userId="6495e5e1-51f9-4790-a19c-1acd477e77a9" providerId="ADAL" clId="{7C0BC283-D2C0-4458-B3B5-2A62F0D4D6CF}" dt="2026-07-01T19:15:17.358" v="5588" actId="26606"/>
            <ac:spMkLst>
              <pc:docMk/>
              <pc:sldMasterMk cId="4082663401" sldId="2147483701"/>
              <pc:sldLayoutMk cId="855611611" sldId="2147483702"/>
              <ac:spMk id="6" creationId="{933906F6-7336-9A35-8A4B-DD02997C2FCD}"/>
            </ac:spMkLst>
          </pc:spChg>
        </pc:sldLayoutChg>
        <pc:sldLayoutChg chg="modSp mod ord">
          <pc:chgData name="Jennifer Lee" userId="6495e5e1-51f9-4790-a19c-1acd477e77a9" providerId="ADAL" clId="{7C0BC283-D2C0-4458-B3B5-2A62F0D4D6CF}" dt="2026-07-01T19:15:17.358" v="5588" actId="26606"/>
          <pc:sldLayoutMkLst>
            <pc:docMk/>
            <pc:sldMasterMk cId="4082663401" sldId="2147483701"/>
            <pc:sldLayoutMk cId="996319444" sldId="2147483703"/>
          </pc:sldLayoutMkLst>
          <pc:spChg chg="mod">
            <ac:chgData name="Jennifer Lee" userId="6495e5e1-51f9-4790-a19c-1acd477e77a9" providerId="ADAL" clId="{7C0BC283-D2C0-4458-B3B5-2A62F0D4D6CF}" dt="2026-07-01T19:15:17.358" v="5588" actId="26606"/>
            <ac:spMkLst>
              <pc:docMk/>
              <pc:sldMasterMk cId="4082663401" sldId="2147483701"/>
              <pc:sldLayoutMk cId="996319444" sldId="2147483703"/>
              <ac:spMk id="2" creationId="{65BE6992-4971-C6B4-BFE1-F32681E600FF}"/>
            </ac:spMkLst>
          </pc:spChg>
          <pc:spChg chg="mod">
            <ac:chgData name="Jennifer Lee" userId="6495e5e1-51f9-4790-a19c-1acd477e77a9" providerId="ADAL" clId="{7C0BC283-D2C0-4458-B3B5-2A62F0D4D6CF}" dt="2026-07-01T19:15:17.358" v="5588" actId="26606"/>
            <ac:spMkLst>
              <pc:docMk/>
              <pc:sldMasterMk cId="4082663401" sldId="2147483701"/>
              <pc:sldLayoutMk cId="996319444" sldId="2147483703"/>
              <ac:spMk id="3" creationId="{598B354B-D62E-3F66-A42B-5006EF5E3F5F}"/>
            </ac:spMkLst>
          </pc:spChg>
          <pc:spChg chg="mod">
            <ac:chgData name="Jennifer Lee" userId="6495e5e1-51f9-4790-a19c-1acd477e77a9" providerId="ADAL" clId="{7C0BC283-D2C0-4458-B3B5-2A62F0D4D6CF}" dt="2026-07-01T19:15:17.358" v="5588" actId="26606"/>
            <ac:spMkLst>
              <pc:docMk/>
              <pc:sldMasterMk cId="4082663401" sldId="2147483701"/>
              <pc:sldLayoutMk cId="996319444" sldId="2147483703"/>
              <ac:spMk id="4" creationId="{80647231-5E53-6255-78E7-10E1CDFF4C34}"/>
            </ac:spMkLst>
          </pc:spChg>
          <pc:spChg chg="mod">
            <ac:chgData name="Jennifer Lee" userId="6495e5e1-51f9-4790-a19c-1acd477e77a9" providerId="ADAL" clId="{7C0BC283-D2C0-4458-B3B5-2A62F0D4D6CF}" dt="2026-07-01T19:15:17.358" v="5588" actId="26606"/>
            <ac:spMkLst>
              <pc:docMk/>
              <pc:sldMasterMk cId="4082663401" sldId="2147483701"/>
              <pc:sldLayoutMk cId="996319444" sldId="2147483703"/>
              <ac:spMk id="5" creationId="{6A7F707C-FC03-1919-9A4B-33F9DE3924CB}"/>
            </ac:spMkLst>
          </pc:spChg>
          <pc:spChg chg="mod">
            <ac:chgData name="Jennifer Lee" userId="6495e5e1-51f9-4790-a19c-1acd477e77a9" providerId="ADAL" clId="{7C0BC283-D2C0-4458-B3B5-2A62F0D4D6CF}" dt="2026-07-01T19:15:17.358" v="5588" actId="26606"/>
            <ac:spMkLst>
              <pc:docMk/>
              <pc:sldMasterMk cId="4082663401" sldId="2147483701"/>
              <pc:sldLayoutMk cId="996319444" sldId="2147483703"/>
              <ac:spMk id="6" creationId="{5BFA44EA-3A2D-FD63-9EE4-3A706E0C4BEE}"/>
            </ac:spMkLst>
          </pc:spChg>
        </pc:sldLayoutChg>
        <pc:sldLayoutChg chg="modSp mod ord">
          <pc:chgData name="Jennifer Lee" userId="6495e5e1-51f9-4790-a19c-1acd477e77a9" providerId="ADAL" clId="{7C0BC283-D2C0-4458-B3B5-2A62F0D4D6CF}" dt="2026-07-01T19:15:17.358" v="5588" actId="26606"/>
          <pc:sldLayoutMkLst>
            <pc:docMk/>
            <pc:sldMasterMk cId="4082663401" sldId="2147483701"/>
            <pc:sldLayoutMk cId="442837318" sldId="2147483704"/>
          </pc:sldLayoutMkLst>
          <pc:spChg chg="mod">
            <ac:chgData name="Jennifer Lee" userId="6495e5e1-51f9-4790-a19c-1acd477e77a9" providerId="ADAL" clId="{7C0BC283-D2C0-4458-B3B5-2A62F0D4D6CF}" dt="2026-07-01T19:15:17.358" v="5588" actId="26606"/>
            <ac:spMkLst>
              <pc:docMk/>
              <pc:sldMasterMk cId="4082663401" sldId="2147483701"/>
              <pc:sldLayoutMk cId="442837318" sldId="2147483704"/>
              <ac:spMk id="2" creationId="{40A48277-5786-85E8-98BB-3E85BAB5D4FB}"/>
            </ac:spMkLst>
          </pc:spChg>
          <pc:spChg chg="mod">
            <ac:chgData name="Jennifer Lee" userId="6495e5e1-51f9-4790-a19c-1acd477e77a9" providerId="ADAL" clId="{7C0BC283-D2C0-4458-B3B5-2A62F0D4D6CF}" dt="2026-07-01T19:15:17.358" v="5588" actId="26606"/>
            <ac:spMkLst>
              <pc:docMk/>
              <pc:sldMasterMk cId="4082663401" sldId="2147483701"/>
              <pc:sldLayoutMk cId="442837318" sldId="2147483704"/>
              <ac:spMk id="3" creationId="{2ADD4E08-95A3-C53A-9D5E-C617020F5F7F}"/>
            </ac:spMkLst>
          </pc:spChg>
          <pc:spChg chg="mod">
            <ac:chgData name="Jennifer Lee" userId="6495e5e1-51f9-4790-a19c-1acd477e77a9" providerId="ADAL" clId="{7C0BC283-D2C0-4458-B3B5-2A62F0D4D6CF}" dt="2026-07-01T19:15:17.358" v="5588" actId="26606"/>
            <ac:spMkLst>
              <pc:docMk/>
              <pc:sldMasterMk cId="4082663401" sldId="2147483701"/>
              <pc:sldLayoutMk cId="442837318" sldId="2147483704"/>
              <ac:spMk id="4" creationId="{1F91151C-1DDF-3A44-FA1C-A828674B7AB5}"/>
            </ac:spMkLst>
          </pc:spChg>
          <pc:spChg chg="mod">
            <ac:chgData name="Jennifer Lee" userId="6495e5e1-51f9-4790-a19c-1acd477e77a9" providerId="ADAL" clId="{7C0BC283-D2C0-4458-B3B5-2A62F0D4D6CF}" dt="2026-07-01T19:15:17.358" v="5588" actId="26606"/>
            <ac:spMkLst>
              <pc:docMk/>
              <pc:sldMasterMk cId="4082663401" sldId="2147483701"/>
              <pc:sldLayoutMk cId="442837318" sldId="2147483704"/>
              <ac:spMk id="5" creationId="{05D56FE4-D03A-7E5C-2865-71C622C0DD7F}"/>
            </ac:spMkLst>
          </pc:spChg>
          <pc:spChg chg="mod">
            <ac:chgData name="Jennifer Lee" userId="6495e5e1-51f9-4790-a19c-1acd477e77a9" providerId="ADAL" clId="{7C0BC283-D2C0-4458-B3B5-2A62F0D4D6CF}" dt="2026-07-01T19:15:17.358" v="5588" actId="26606"/>
            <ac:spMkLst>
              <pc:docMk/>
              <pc:sldMasterMk cId="4082663401" sldId="2147483701"/>
              <pc:sldLayoutMk cId="442837318" sldId="2147483704"/>
              <ac:spMk id="6" creationId="{89C99C8C-F3AF-525A-C068-DA81B2E44B35}"/>
            </ac:spMkLst>
          </pc:spChg>
        </pc:sldLayoutChg>
        <pc:sldLayoutChg chg="modSp mod ord">
          <pc:chgData name="Jennifer Lee" userId="6495e5e1-51f9-4790-a19c-1acd477e77a9" providerId="ADAL" clId="{7C0BC283-D2C0-4458-B3B5-2A62F0D4D6CF}" dt="2026-07-01T19:15:17.358" v="5588" actId="26606"/>
          <pc:sldLayoutMkLst>
            <pc:docMk/>
            <pc:sldMasterMk cId="4082663401" sldId="2147483701"/>
            <pc:sldLayoutMk cId="150960505" sldId="2147483705"/>
          </pc:sldLayoutMkLst>
          <pc:spChg chg="mod">
            <ac:chgData name="Jennifer Lee" userId="6495e5e1-51f9-4790-a19c-1acd477e77a9" providerId="ADAL" clId="{7C0BC283-D2C0-4458-B3B5-2A62F0D4D6CF}" dt="2026-07-01T19:15:17.358" v="5588" actId="26606"/>
            <ac:spMkLst>
              <pc:docMk/>
              <pc:sldMasterMk cId="4082663401" sldId="2147483701"/>
              <pc:sldLayoutMk cId="150960505" sldId="2147483705"/>
              <ac:spMk id="2" creationId="{993B7227-92D2-E6EF-DA47-C10FC63A9377}"/>
            </ac:spMkLst>
          </pc:spChg>
          <pc:spChg chg="mod">
            <ac:chgData name="Jennifer Lee" userId="6495e5e1-51f9-4790-a19c-1acd477e77a9" providerId="ADAL" clId="{7C0BC283-D2C0-4458-B3B5-2A62F0D4D6CF}" dt="2026-07-01T19:15:17.358" v="5588" actId="26606"/>
            <ac:spMkLst>
              <pc:docMk/>
              <pc:sldMasterMk cId="4082663401" sldId="2147483701"/>
              <pc:sldLayoutMk cId="150960505" sldId="2147483705"/>
              <ac:spMk id="3" creationId="{BF52A818-B364-8435-A611-C198EF13696D}"/>
            </ac:spMkLst>
          </pc:spChg>
          <pc:spChg chg="mod">
            <ac:chgData name="Jennifer Lee" userId="6495e5e1-51f9-4790-a19c-1acd477e77a9" providerId="ADAL" clId="{7C0BC283-D2C0-4458-B3B5-2A62F0D4D6CF}" dt="2026-07-01T19:15:17.358" v="5588" actId="26606"/>
            <ac:spMkLst>
              <pc:docMk/>
              <pc:sldMasterMk cId="4082663401" sldId="2147483701"/>
              <pc:sldLayoutMk cId="150960505" sldId="2147483705"/>
              <ac:spMk id="4" creationId="{093040DC-0B18-A082-2BE6-5112843F17F6}"/>
            </ac:spMkLst>
          </pc:spChg>
          <pc:spChg chg="mod">
            <ac:chgData name="Jennifer Lee" userId="6495e5e1-51f9-4790-a19c-1acd477e77a9" providerId="ADAL" clId="{7C0BC283-D2C0-4458-B3B5-2A62F0D4D6CF}" dt="2026-07-01T19:15:17.358" v="5588" actId="26606"/>
            <ac:spMkLst>
              <pc:docMk/>
              <pc:sldMasterMk cId="4082663401" sldId="2147483701"/>
              <pc:sldLayoutMk cId="150960505" sldId="2147483705"/>
              <ac:spMk id="5" creationId="{72FA3F94-C930-BED1-A5EA-A7DEAB8B91CE}"/>
            </ac:spMkLst>
          </pc:spChg>
          <pc:spChg chg="mod">
            <ac:chgData name="Jennifer Lee" userId="6495e5e1-51f9-4790-a19c-1acd477e77a9" providerId="ADAL" clId="{7C0BC283-D2C0-4458-B3B5-2A62F0D4D6CF}" dt="2026-07-01T19:15:17.358" v="5588" actId="26606"/>
            <ac:spMkLst>
              <pc:docMk/>
              <pc:sldMasterMk cId="4082663401" sldId="2147483701"/>
              <pc:sldLayoutMk cId="150960505" sldId="2147483705"/>
              <ac:spMk id="6" creationId="{4CC1B997-8C15-8C4A-6F67-941746FD1E6B}"/>
            </ac:spMkLst>
          </pc:spChg>
          <pc:spChg chg="mod">
            <ac:chgData name="Jennifer Lee" userId="6495e5e1-51f9-4790-a19c-1acd477e77a9" providerId="ADAL" clId="{7C0BC283-D2C0-4458-B3B5-2A62F0D4D6CF}" dt="2026-07-01T19:15:17.358" v="5588" actId="26606"/>
            <ac:spMkLst>
              <pc:docMk/>
              <pc:sldMasterMk cId="4082663401" sldId="2147483701"/>
              <pc:sldLayoutMk cId="150960505" sldId="2147483705"/>
              <ac:spMk id="7" creationId="{D45D5F92-22CB-E91A-87E6-1C9AE1CFC202}"/>
            </ac:spMkLst>
          </pc:spChg>
        </pc:sldLayoutChg>
        <pc:sldLayoutChg chg="modSp mod ord">
          <pc:chgData name="Jennifer Lee" userId="6495e5e1-51f9-4790-a19c-1acd477e77a9" providerId="ADAL" clId="{7C0BC283-D2C0-4458-B3B5-2A62F0D4D6CF}" dt="2026-07-01T19:15:17.358" v="5588" actId="26606"/>
          <pc:sldLayoutMkLst>
            <pc:docMk/>
            <pc:sldMasterMk cId="4082663401" sldId="2147483701"/>
            <pc:sldLayoutMk cId="1176383344" sldId="2147483706"/>
          </pc:sldLayoutMkLst>
          <pc:spChg chg="mod">
            <ac:chgData name="Jennifer Lee" userId="6495e5e1-51f9-4790-a19c-1acd477e77a9" providerId="ADAL" clId="{7C0BC283-D2C0-4458-B3B5-2A62F0D4D6CF}" dt="2026-07-01T19:15:17.358" v="5588" actId="26606"/>
            <ac:spMkLst>
              <pc:docMk/>
              <pc:sldMasterMk cId="4082663401" sldId="2147483701"/>
              <pc:sldLayoutMk cId="1176383344" sldId="2147483706"/>
              <ac:spMk id="2" creationId="{1A568D57-F0BF-155E-66F8-22D20BED6E71}"/>
            </ac:spMkLst>
          </pc:spChg>
          <pc:spChg chg="mod">
            <ac:chgData name="Jennifer Lee" userId="6495e5e1-51f9-4790-a19c-1acd477e77a9" providerId="ADAL" clId="{7C0BC283-D2C0-4458-B3B5-2A62F0D4D6CF}" dt="2026-07-01T19:15:17.358" v="5588" actId="26606"/>
            <ac:spMkLst>
              <pc:docMk/>
              <pc:sldMasterMk cId="4082663401" sldId="2147483701"/>
              <pc:sldLayoutMk cId="1176383344" sldId="2147483706"/>
              <ac:spMk id="3" creationId="{203EA751-963B-44FF-2D39-CCA8551B33BE}"/>
            </ac:spMkLst>
          </pc:spChg>
          <pc:spChg chg="mod">
            <ac:chgData name="Jennifer Lee" userId="6495e5e1-51f9-4790-a19c-1acd477e77a9" providerId="ADAL" clId="{7C0BC283-D2C0-4458-B3B5-2A62F0D4D6CF}" dt="2026-07-01T19:15:17.358" v="5588" actId="26606"/>
            <ac:spMkLst>
              <pc:docMk/>
              <pc:sldMasterMk cId="4082663401" sldId="2147483701"/>
              <pc:sldLayoutMk cId="1176383344" sldId="2147483706"/>
              <ac:spMk id="4" creationId="{62876D6D-B989-90AA-FB0E-A19D44DC4467}"/>
            </ac:spMkLst>
          </pc:spChg>
          <pc:spChg chg="mod">
            <ac:chgData name="Jennifer Lee" userId="6495e5e1-51f9-4790-a19c-1acd477e77a9" providerId="ADAL" clId="{7C0BC283-D2C0-4458-B3B5-2A62F0D4D6CF}" dt="2026-07-01T19:15:17.358" v="5588" actId="26606"/>
            <ac:spMkLst>
              <pc:docMk/>
              <pc:sldMasterMk cId="4082663401" sldId="2147483701"/>
              <pc:sldLayoutMk cId="1176383344" sldId="2147483706"/>
              <ac:spMk id="5" creationId="{390DE897-550F-B8BD-5BD3-976E95E243B7}"/>
            </ac:spMkLst>
          </pc:spChg>
          <pc:spChg chg="mod">
            <ac:chgData name="Jennifer Lee" userId="6495e5e1-51f9-4790-a19c-1acd477e77a9" providerId="ADAL" clId="{7C0BC283-D2C0-4458-B3B5-2A62F0D4D6CF}" dt="2026-07-01T19:15:17.358" v="5588" actId="26606"/>
            <ac:spMkLst>
              <pc:docMk/>
              <pc:sldMasterMk cId="4082663401" sldId="2147483701"/>
              <pc:sldLayoutMk cId="1176383344" sldId="2147483706"/>
              <ac:spMk id="6" creationId="{D4429596-CCA8-96DD-A0E6-B84DFEE216B1}"/>
            </ac:spMkLst>
          </pc:spChg>
          <pc:spChg chg="mod">
            <ac:chgData name="Jennifer Lee" userId="6495e5e1-51f9-4790-a19c-1acd477e77a9" providerId="ADAL" clId="{7C0BC283-D2C0-4458-B3B5-2A62F0D4D6CF}" dt="2026-07-01T19:15:17.358" v="5588" actId="26606"/>
            <ac:spMkLst>
              <pc:docMk/>
              <pc:sldMasterMk cId="4082663401" sldId="2147483701"/>
              <pc:sldLayoutMk cId="1176383344" sldId="2147483706"/>
              <ac:spMk id="7" creationId="{051D399E-20A0-9C19-EE4A-92FACD195569}"/>
            </ac:spMkLst>
          </pc:spChg>
          <pc:spChg chg="mod">
            <ac:chgData name="Jennifer Lee" userId="6495e5e1-51f9-4790-a19c-1acd477e77a9" providerId="ADAL" clId="{7C0BC283-D2C0-4458-B3B5-2A62F0D4D6CF}" dt="2026-07-01T19:15:17.358" v="5588" actId="26606"/>
            <ac:spMkLst>
              <pc:docMk/>
              <pc:sldMasterMk cId="4082663401" sldId="2147483701"/>
              <pc:sldLayoutMk cId="1176383344" sldId="2147483706"/>
              <ac:spMk id="8" creationId="{67013C85-977F-9F6D-3E16-03585333C754}"/>
            </ac:spMkLst>
          </pc:spChg>
          <pc:spChg chg="mod">
            <ac:chgData name="Jennifer Lee" userId="6495e5e1-51f9-4790-a19c-1acd477e77a9" providerId="ADAL" clId="{7C0BC283-D2C0-4458-B3B5-2A62F0D4D6CF}" dt="2026-07-01T19:15:17.358" v="5588" actId="26606"/>
            <ac:spMkLst>
              <pc:docMk/>
              <pc:sldMasterMk cId="4082663401" sldId="2147483701"/>
              <pc:sldLayoutMk cId="1176383344" sldId="2147483706"/>
              <ac:spMk id="9" creationId="{07D8BC72-6186-49B9-2763-1E3D968A93B8}"/>
            </ac:spMkLst>
          </pc:spChg>
        </pc:sldLayoutChg>
        <pc:sldLayoutChg chg="modSp mod ord">
          <pc:chgData name="Jennifer Lee" userId="6495e5e1-51f9-4790-a19c-1acd477e77a9" providerId="ADAL" clId="{7C0BC283-D2C0-4458-B3B5-2A62F0D4D6CF}" dt="2026-07-01T19:15:17.358" v="5588" actId="26606"/>
          <pc:sldLayoutMkLst>
            <pc:docMk/>
            <pc:sldMasterMk cId="4082663401" sldId="2147483701"/>
            <pc:sldLayoutMk cId="2542313199" sldId="2147483707"/>
          </pc:sldLayoutMkLst>
          <pc:spChg chg="mod">
            <ac:chgData name="Jennifer Lee" userId="6495e5e1-51f9-4790-a19c-1acd477e77a9" providerId="ADAL" clId="{7C0BC283-D2C0-4458-B3B5-2A62F0D4D6CF}" dt="2026-07-01T19:15:17.358" v="5588" actId="26606"/>
            <ac:spMkLst>
              <pc:docMk/>
              <pc:sldMasterMk cId="4082663401" sldId="2147483701"/>
              <pc:sldLayoutMk cId="2542313199" sldId="2147483707"/>
              <ac:spMk id="2" creationId="{BCA3A97E-BC8C-A38C-57E3-85FE66D893B8}"/>
            </ac:spMkLst>
          </pc:spChg>
          <pc:spChg chg="mod">
            <ac:chgData name="Jennifer Lee" userId="6495e5e1-51f9-4790-a19c-1acd477e77a9" providerId="ADAL" clId="{7C0BC283-D2C0-4458-B3B5-2A62F0D4D6CF}" dt="2026-07-01T19:15:17.358" v="5588" actId="26606"/>
            <ac:spMkLst>
              <pc:docMk/>
              <pc:sldMasterMk cId="4082663401" sldId="2147483701"/>
              <pc:sldLayoutMk cId="2542313199" sldId="2147483707"/>
              <ac:spMk id="3" creationId="{BA8F10DE-9651-CF4C-822B-36700D6D8381}"/>
            </ac:spMkLst>
          </pc:spChg>
          <pc:spChg chg="mod">
            <ac:chgData name="Jennifer Lee" userId="6495e5e1-51f9-4790-a19c-1acd477e77a9" providerId="ADAL" clId="{7C0BC283-D2C0-4458-B3B5-2A62F0D4D6CF}" dt="2026-07-01T19:15:17.358" v="5588" actId="26606"/>
            <ac:spMkLst>
              <pc:docMk/>
              <pc:sldMasterMk cId="4082663401" sldId="2147483701"/>
              <pc:sldLayoutMk cId="2542313199" sldId="2147483707"/>
              <ac:spMk id="4" creationId="{370CCC2B-CA5E-6BF1-8081-7BBE5B36439A}"/>
            </ac:spMkLst>
          </pc:spChg>
          <pc:spChg chg="mod">
            <ac:chgData name="Jennifer Lee" userId="6495e5e1-51f9-4790-a19c-1acd477e77a9" providerId="ADAL" clId="{7C0BC283-D2C0-4458-B3B5-2A62F0D4D6CF}" dt="2026-07-01T19:15:17.358" v="5588" actId="26606"/>
            <ac:spMkLst>
              <pc:docMk/>
              <pc:sldMasterMk cId="4082663401" sldId="2147483701"/>
              <pc:sldLayoutMk cId="2542313199" sldId="2147483707"/>
              <ac:spMk id="5" creationId="{64449F02-B40C-9DAC-3B47-271E058B1769}"/>
            </ac:spMkLst>
          </pc:spChg>
        </pc:sldLayoutChg>
        <pc:sldLayoutChg chg="modSp mod ord">
          <pc:chgData name="Jennifer Lee" userId="6495e5e1-51f9-4790-a19c-1acd477e77a9" providerId="ADAL" clId="{7C0BC283-D2C0-4458-B3B5-2A62F0D4D6CF}" dt="2026-07-01T19:15:17.358" v="5588" actId="26606"/>
          <pc:sldLayoutMkLst>
            <pc:docMk/>
            <pc:sldMasterMk cId="4082663401" sldId="2147483701"/>
            <pc:sldLayoutMk cId="2690830960" sldId="2147483708"/>
          </pc:sldLayoutMkLst>
          <pc:spChg chg="mod">
            <ac:chgData name="Jennifer Lee" userId="6495e5e1-51f9-4790-a19c-1acd477e77a9" providerId="ADAL" clId="{7C0BC283-D2C0-4458-B3B5-2A62F0D4D6CF}" dt="2026-07-01T19:15:17.358" v="5588" actId="26606"/>
            <ac:spMkLst>
              <pc:docMk/>
              <pc:sldMasterMk cId="4082663401" sldId="2147483701"/>
              <pc:sldLayoutMk cId="2690830960" sldId="2147483708"/>
              <ac:spMk id="2" creationId="{A6E7254B-C214-33EF-A168-673F184D853B}"/>
            </ac:spMkLst>
          </pc:spChg>
          <pc:spChg chg="mod">
            <ac:chgData name="Jennifer Lee" userId="6495e5e1-51f9-4790-a19c-1acd477e77a9" providerId="ADAL" clId="{7C0BC283-D2C0-4458-B3B5-2A62F0D4D6CF}" dt="2026-07-01T19:15:17.358" v="5588" actId="26606"/>
            <ac:spMkLst>
              <pc:docMk/>
              <pc:sldMasterMk cId="4082663401" sldId="2147483701"/>
              <pc:sldLayoutMk cId="2690830960" sldId="2147483708"/>
              <ac:spMk id="3" creationId="{61EB29EA-5A1B-3DD4-9D52-63223C328F65}"/>
            </ac:spMkLst>
          </pc:spChg>
          <pc:spChg chg="mod">
            <ac:chgData name="Jennifer Lee" userId="6495e5e1-51f9-4790-a19c-1acd477e77a9" providerId="ADAL" clId="{7C0BC283-D2C0-4458-B3B5-2A62F0D4D6CF}" dt="2026-07-01T19:15:17.358" v="5588" actId="26606"/>
            <ac:spMkLst>
              <pc:docMk/>
              <pc:sldMasterMk cId="4082663401" sldId="2147483701"/>
              <pc:sldLayoutMk cId="2690830960" sldId="2147483708"/>
              <ac:spMk id="4" creationId="{757E3818-537C-5A47-0BC2-4E9DB99571A5}"/>
            </ac:spMkLst>
          </pc:spChg>
        </pc:sldLayoutChg>
        <pc:sldLayoutChg chg="modSp mod ord">
          <pc:chgData name="Jennifer Lee" userId="6495e5e1-51f9-4790-a19c-1acd477e77a9" providerId="ADAL" clId="{7C0BC283-D2C0-4458-B3B5-2A62F0D4D6CF}" dt="2026-07-01T19:15:17.358" v="5588" actId="26606"/>
          <pc:sldLayoutMkLst>
            <pc:docMk/>
            <pc:sldMasterMk cId="4082663401" sldId="2147483701"/>
            <pc:sldLayoutMk cId="3613672399" sldId="2147483709"/>
          </pc:sldLayoutMkLst>
          <pc:spChg chg="mod">
            <ac:chgData name="Jennifer Lee" userId="6495e5e1-51f9-4790-a19c-1acd477e77a9" providerId="ADAL" clId="{7C0BC283-D2C0-4458-B3B5-2A62F0D4D6CF}" dt="2026-07-01T19:15:17.358" v="5588" actId="26606"/>
            <ac:spMkLst>
              <pc:docMk/>
              <pc:sldMasterMk cId="4082663401" sldId="2147483701"/>
              <pc:sldLayoutMk cId="3613672399" sldId="2147483709"/>
              <ac:spMk id="2" creationId="{FFBAD2D5-12C1-F8DE-A681-1BFD554EFFE5}"/>
            </ac:spMkLst>
          </pc:spChg>
          <pc:spChg chg="mod">
            <ac:chgData name="Jennifer Lee" userId="6495e5e1-51f9-4790-a19c-1acd477e77a9" providerId="ADAL" clId="{7C0BC283-D2C0-4458-B3B5-2A62F0D4D6CF}" dt="2026-07-01T19:15:17.358" v="5588" actId="26606"/>
            <ac:spMkLst>
              <pc:docMk/>
              <pc:sldMasterMk cId="4082663401" sldId="2147483701"/>
              <pc:sldLayoutMk cId="3613672399" sldId="2147483709"/>
              <ac:spMk id="3" creationId="{40116F20-5F75-EBDA-CF7B-D7CC23559CD7}"/>
            </ac:spMkLst>
          </pc:spChg>
          <pc:spChg chg="mod">
            <ac:chgData name="Jennifer Lee" userId="6495e5e1-51f9-4790-a19c-1acd477e77a9" providerId="ADAL" clId="{7C0BC283-D2C0-4458-B3B5-2A62F0D4D6CF}" dt="2026-07-01T19:15:17.358" v="5588" actId="26606"/>
            <ac:spMkLst>
              <pc:docMk/>
              <pc:sldMasterMk cId="4082663401" sldId="2147483701"/>
              <pc:sldLayoutMk cId="3613672399" sldId="2147483709"/>
              <ac:spMk id="4" creationId="{AA0D3047-E65E-88F5-778F-2BCFC554442D}"/>
            </ac:spMkLst>
          </pc:spChg>
          <pc:spChg chg="mod">
            <ac:chgData name="Jennifer Lee" userId="6495e5e1-51f9-4790-a19c-1acd477e77a9" providerId="ADAL" clId="{7C0BC283-D2C0-4458-B3B5-2A62F0D4D6CF}" dt="2026-07-01T19:15:17.358" v="5588" actId="26606"/>
            <ac:spMkLst>
              <pc:docMk/>
              <pc:sldMasterMk cId="4082663401" sldId="2147483701"/>
              <pc:sldLayoutMk cId="3613672399" sldId="2147483709"/>
              <ac:spMk id="5" creationId="{43CA5E02-3873-B71E-1887-A1439109C906}"/>
            </ac:spMkLst>
          </pc:spChg>
          <pc:spChg chg="mod">
            <ac:chgData name="Jennifer Lee" userId="6495e5e1-51f9-4790-a19c-1acd477e77a9" providerId="ADAL" clId="{7C0BC283-D2C0-4458-B3B5-2A62F0D4D6CF}" dt="2026-07-01T19:15:17.358" v="5588" actId="26606"/>
            <ac:spMkLst>
              <pc:docMk/>
              <pc:sldMasterMk cId="4082663401" sldId="2147483701"/>
              <pc:sldLayoutMk cId="3613672399" sldId="2147483709"/>
              <ac:spMk id="6" creationId="{B1813C0D-3AAF-9E60-5633-4174297FD062}"/>
            </ac:spMkLst>
          </pc:spChg>
          <pc:spChg chg="mod">
            <ac:chgData name="Jennifer Lee" userId="6495e5e1-51f9-4790-a19c-1acd477e77a9" providerId="ADAL" clId="{7C0BC283-D2C0-4458-B3B5-2A62F0D4D6CF}" dt="2026-07-01T19:15:17.358" v="5588" actId="26606"/>
            <ac:spMkLst>
              <pc:docMk/>
              <pc:sldMasterMk cId="4082663401" sldId="2147483701"/>
              <pc:sldLayoutMk cId="3613672399" sldId="2147483709"/>
              <ac:spMk id="7" creationId="{D8DD39D4-E686-F9C6-01E3-24220BF3C636}"/>
            </ac:spMkLst>
          </pc:spChg>
        </pc:sldLayoutChg>
        <pc:sldLayoutChg chg="modSp mod ord">
          <pc:chgData name="Jennifer Lee" userId="6495e5e1-51f9-4790-a19c-1acd477e77a9" providerId="ADAL" clId="{7C0BC283-D2C0-4458-B3B5-2A62F0D4D6CF}" dt="2026-07-01T19:15:17.358" v="5588" actId="26606"/>
          <pc:sldLayoutMkLst>
            <pc:docMk/>
            <pc:sldMasterMk cId="4082663401" sldId="2147483701"/>
            <pc:sldLayoutMk cId="1902778014" sldId="2147483710"/>
          </pc:sldLayoutMkLst>
          <pc:spChg chg="mod">
            <ac:chgData name="Jennifer Lee" userId="6495e5e1-51f9-4790-a19c-1acd477e77a9" providerId="ADAL" clId="{7C0BC283-D2C0-4458-B3B5-2A62F0D4D6CF}" dt="2026-07-01T19:15:17.358" v="5588" actId="26606"/>
            <ac:spMkLst>
              <pc:docMk/>
              <pc:sldMasterMk cId="4082663401" sldId="2147483701"/>
              <pc:sldLayoutMk cId="1902778014" sldId="2147483710"/>
              <ac:spMk id="2" creationId="{D1A65D45-FE2B-A77D-7E3B-B6B57F2841D0}"/>
            </ac:spMkLst>
          </pc:spChg>
          <pc:spChg chg="mod">
            <ac:chgData name="Jennifer Lee" userId="6495e5e1-51f9-4790-a19c-1acd477e77a9" providerId="ADAL" clId="{7C0BC283-D2C0-4458-B3B5-2A62F0D4D6CF}" dt="2026-07-01T19:15:17.358" v="5588" actId="26606"/>
            <ac:spMkLst>
              <pc:docMk/>
              <pc:sldMasterMk cId="4082663401" sldId="2147483701"/>
              <pc:sldLayoutMk cId="1902778014" sldId="2147483710"/>
              <ac:spMk id="3" creationId="{EE592BCA-A36C-34A2-35C7-AE3C75A040E3}"/>
            </ac:spMkLst>
          </pc:spChg>
          <pc:spChg chg="mod">
            <ac:chgData name="Jennifer Lee" userId="6495e5e1-51f9-4790-a19c-1acd477e77a9" providerId="ADAL" clId="{7C0BC283-D2C0-4458-B3B5-2A62F0D4D6CF}" dt="2026-07-01T19:15:17.358" v="5588" actId="26606"/>
            <ac:spMkLst>
              <pc:docMk/>
              <pc:sldMasterMk cId="4082663401" sldId="2147483701"/>
              <pc:sldLayoutMk cId="1902778014" sldId="2147483710"/>
              <ac:spMk id="4" creationId="{8E92D3DF-E091-8528-C8AB-15824F98B5FE}"/>
            </ac:spMkLst>
          </pc:spChg>
          <pc:spChg chg="mod">
            <ac:chgData name="Jennifer Lee" userId="6495e5e1-51f9-4790-a19c-1acd477e77a9" providerId="ADAL" clId="{7C0BC283-D2C0-4458-B3B5-2A62F0D4D6CF}" dt="2026-07-01T19:15:17.358" v="5588" actId="26606"/>
            <ac:spMkLst>
              <pc:docMk/>
              <pc:sldMasterMk cId="4082663401" sldId="2147483701"/>
              <pc:sldLayoutMk cId="1902778014" sldId="2147483710"/>
              <ac:spMk id="5" creationId="{549C63B2-3C0A-3E2E-CF88-6E180C942869}"/>
            </ac:spMkLst>
          </pc:spChg>
          <pc:spChg chg="mod">
            <ac:chgData name="Jennifer Lee" userId="6495e5e1-51f9-4790-a19c-1acd477e77a9" providerId="ADAL" clId="{7C0BC283-D2C0-4458-B3B5-2A62F0D4D6CF}" dt="2026-07-01T19:15:17.358" v="5588" actId="26606"/>
            <ac:spMkLst>
              <pc:docMk/>
              <pc:sldMasterMk cId="4082663401" sldId="2147483701"/>
              <pc:sldLayoutMk cId="1902778014" sldId="2147483710"/>
              <ac:spMk id="6" creationId="{F6A05C0E-6584-FC36-B676-D6596E6EB33D}"/>
            </ac:spMkLst>
          </pc:spChg>
          <pc:spChg chg="mod">
            <ac:chgData name="Jennifer Lee" userId="6495e5e1-51f9-4790-a19c-1acd477e77a9" providerId="ADAL" clId="{7C0BC283-D2C0-4458-B3B5-2A62F0D4D6CF}" dt="2026-07-01T19:15:17.358" v="5588" actId="26606"/>
            <ac:spMkLst>
              <pc:docMk/>
              <pc:sldMasterMk cId="4082663401" sldId="2147483701"/>
              <pc:sldLayoutMk cId="1902778014" sldId="2147483710"/>
              <ac:spMk id="7" creationId="{DAB0CBB9-FF5B-43F2-69FD-BEAC8457E8A7}"/>
            </ac:spMkLst>
          </pc:spChg>
        </pc:sldLayoutChg>
        <pc:sldLayoutChg chg="modSp mod ord">
          <pc:chgData name="Jennifer Lee" userId="6495e5e1-51f9-4790-a19c-1acd477e77a9" providerId="ADAL" clId="{7C0BC283-D2C0-4458-B3B5-2A62F0D4D6CF}" dt="2026-07-01T19:15:17.358" v="5588" actId="26606"/>
          <pc:sldLayoutMkLst>
            <pc:docMk/>
            <pc:sldMasterMk cId="4082663401" sldId="2147483701"/>
            <pc:sldLayoutMk cId="3551693510" sldId="2147483711"/>
          </pc:sldLayoutMkLst>
          <pc:spChg chg="mod">
            <ac:chgData name="Jennifer Lee" userId="6495e5e1-51f9-4790-a19c-1acd477e77a9" providerId="ADAL" clId="{7C0BC283-D2C0-4458-B3B5-2A62F0D4D6CF}" dt="2026-07-01T19:15:17.358" v="5588" actId="26606"/>
            <ac:spMkLst>
              <pc:docMk/>
              <pc:sldMasterMk cId="4082663401" sldId="2147483701"/>
              <pc:sldLayoutMk cId="3551693510" sldId="2147483711"/>
              <ac:spMk id="2" creationId="{6DEA4BAC-D81D-51E3-82E0-FF7D3A696CE5}"/>
            </ac:spMkLst>
          </pc:spChg>
          <pc:spChg chg="mod">
            <ac:chgData name="Jennifer Lee" userId="6495e5e1-51f9-4790-a19c-1acd477e77a9" providerId="ADAL" clId="{7C0BC283-D2C0-4458-B3B5-2A62F0D4D6CF}" dt="2026-07-01T19:15:17.358" v="5588" actId="26606"/>
            <ac:spMkLst>
              <pc:docMk/>
              <pc:sldMasterMk cId="4082663401" sldId="2147483701"/>
              <pc:sldLayoutMk cId="3551693510" sldId="2147483711"/>
              <ac:spMk id="3" creationId="{0F563424-BF97-8CEC-BD04-36E7136654D2}"/>
            </ac:spMkLst>
          </pc:spChg>
          <pc:spChg chg="mod">
            <ac:chgData name="Jennifer Lee" userId="6495e5e1-51f9-4790-a19c-1acd477e77a9" providerId="ADAL" clId="{7C0BC283-D2C0-4458-B3B5-2A62F0D4D6CF}" dt="2026-07-01T19:15:17.358" v="5588" actId="26606"/>
            <ac:spMkLst>
              <pc:docMk/>
              <pc:sldMasterMk cId="4082663401" sldId="2147483701"/>
              <pc:sldLayoutMk cId="3551693510" sldId="2147483711"/>
              <ac:spMk id="4" creationId="{C8C8A273-5BD4-B5E1-27A1-F83F1BEE1AD3}"/>
            </ac:spMkLst>
          </pc:spChg>
          <pc:spChg chg="mod">
            <ac:chgData name="Jennifer Lee" userId="6495e5e1-51f9-4790-a19c-1acd477e77a9" providerId="ADAL" clId="{7C0BC283-D2C0-4458-B3B5-2A62F0D4D6CF}" dt="2026-07-01T19:15:17.358" v="5588" actId="26606"/>
            <ac:spMkLst>
              <pc:docMk/>
              <pc:sldMasterMk cId="4082663401" sldId="2147483701"/>
              <pc:sldLayoutMk cId="3551693510" sldId="2147483711"/>
              <ac:spMk id="5" creationId="{6E135F58-F375-0916-7E66-45C96665985D}"/>
            </ac:spMkLst>
          </pc:spChg>
          <pc:spChg chg="mod">
            <ac:chgData name="Jennifer Lee" userId="6495e5e1-51f9-4790-a19c-1acd477e77a9" providerId="ADAL" clId="{7C0BC283-D2C0-4458-B3B5-2A62F0D4D6CF}" dt="2026-07-01T19:15:17.358" v="5588" actId="26606"/>
            <ac:spMkLst>
              <pc:docMk/>
              <pc:sldMasterMk cId="4082663401" sldId="2147483701"/>
              <pc:sldLayoutMk cId="3551693510" sldId="2147483711"/>
              <ac:spMk id="6" creationId="{966DEC03-47EE-EA86-A786-F4553A60AAF7}"/>
            </ac:spMkLst>
          </pc:spChg>
        </pc:sldLayoutChg>
        <pc:sldLayoutChg chg="modSp mod ord">
          <pc:chgData name="Jennifer Lee" userId="6495e5e1-51f9-4790-a19c-1acd477e77a9" providerId="ADAL" clId="{7C0BC283-D2C0-4458-B3B5-2A62F0D4D6CF}" dt="2026-07-01T19:15:17.358" v="5588" actId="26606"/>
          <pc:sldLayoutMkLst>
            <pc:docMk/>
            <pc:sldMasterMk cId="4082663401" sldId="2147483701"/>
            <pc:sldLayoutMk cId="41054135" sldId="2147483712"/>
          </pc:sldLayoutMkLst>
          <pc:spChg chg="mod">
            <ac:chgData name="Jennifer Lee" userId="6495e5e1-51f9-4790-a19c-1acd477e77a9" providerId="ADAL" clId="{7C0BC283-D2C0-4458-B3B5-2A62F0D4D6CF}" dt="2026-07-01T19:15:17.358" v="5588" actId="26606"/>
            <ac:spMkLst>
              <pc:docMk/>
              <pc:sldMasterMk cId="4082663401" sldId="2147483701"/>
              <pc:sldLayoutMk cId="41054135" sldId="2147483712"/>
              <ac:spMk id="2" creationId="{54FD34FB-E244-25E7-C2F4-78337FF10460}"/>
            </ac:spMkLst>
          </pc:spChg>
          <pc:spChg chg="mod">
            <ac:chgData name="Jennifer Lee" userId="6495e5e1-51f9-4790-a19c-1acd477e77a9" providerId="ADAL" clId="{7C0BC283-D2C0-4458-B3B5-2A62F0D4D6CF}" dt="2026-07-01T19:15:17.358" v="5588" actId="26606"/>
            <ac:spMkLst>
              <pc:docMk/>
              <pc:sldMasterMk cId="4082663401" sldId="2147483701"/>
              <pc:sldLayoutMk cId="41054135" sldId="2147483712"/>
              <ac:spMk id="3" creationId="{11DCE3B3-EBB9-82ED-251E-BCF4E192D3A1}"/>
            </ac:spMkLst>
          </pc:spChg>
          <pc:spChg chg="mod">
            <ac:chgData name="Jennifer Lee" userId="6495e5e1-51f9-4790-a19c-1acd477e77a9" providerId="ADAL" clId="{7C0BC283-D2C0-4458-B3B5-2A62F0D4D6CF}" dt="2026-07-01T19:15:17.358" v="5588" actId="26606"/>
            <ac:spMkLst>
              <pc:docMk/>
              <pc:sldMasterMk cId="4082663401" sldId="2147483701"/>
              <pc:sldLayoutMk cId="41054135" sldId="2147483712"/>
              <ac:spMk id="4" creationId="{2AEDB0B3-1F03-607E-236A-0C9C5C61039F}"/>
            </ac:spMkLst>
          </pc:spChg>
          <pc:spChg chg="mod">
            <ac:chgData name="Jennifer Lee" userId="6495e5e1-51f9-4790-a19c-1acd477e77a9" providerId="ADAL" clId="{7C0BC283-D2C0-4458-B3B5-2A62F0D4D6CF}" dt="2026-07-01T19:15:17.358" v="5588" actId="26606"/>
            <ac:spMkLst>
              <pc:docMk/>
              <pc:sldMasterMk cId="4082663401" sldId="2147483701"/>
              <pc:sldLayoutMk cId="41054135" sldId="2147483712"/>
              <ac:spMk id="5" creationId="{E57E82AE-E83E-E023-1131-CCDF3FB5E8DF}"/>
            </ac:spMkLst>
          </pc:spChg>
          <pc:spChg chg="mod">
            <ac:chgData name="Jennifer Lee" userId="6495e5e1-51f9-4790-a19c-1acd477e77a9" providerId="ADAL" clId="{7C0BC283-D2C0-4458-B3B5-2A62F0D4D6CF}" dt="2026-07-01T19:15:17.358" v="5588" actId="26606"/>
            <ac:spMkLst>
              <pc:docMk/>
              <pc:sldMasterMk cId="4082663401" sldId="2147483701"/>
              <pc:sldLayoutMk cId="41054135" sldId="2147483712"/>
              <ac:spMk id="6" creationId="{062322CA-2BBD-76BA-0FEE-4EF36CAC303B}"/>
            </ac:spMkLst>
          </pc:spChg>
        </pc:sldLayoutChg>
      </pc:sldMasterChg>
      <pc:sldMasterChg chg="add del replId modSldLayout sldLayoutOrd">
        <pc:chgData name="Jennifer Lee" userId="6495e5e1-51f9-4790-a19c-1acd477e77a9" providerId="ADAL" clId="{7C0BC283-D2C0-4458-B3B5-2A62F0D4D6CF}" dt="2026-07-01T19:05:32.179" v="5585" actId="26606"/>
        <pc:sldMasterMkLst>
          <pc:docMk/>
          <pc:sldMasterMk cId="4082663401" sldId="2147483713"/>
        </pc:sldMasterMkLst>
        <pc:sldLayoutChg chg="modSp mod ord">
          <pc:chgData name="Jennifer Lee" userId="6495e5e1-51f9-4790-a19c-1acd477e77a9" providerId="ADAL" clId="{7C0BC283-D2C0-4458-B3B5-2A62F0D4D6CF}" dt="2026-07-01T18:56:51.970" v="5583" actId="26606"/>
          <pc:sldLayoutMkLst>
            <pc:docMk/>
            <pc:sldMasterMk cId="4082663401" sldId="2147483701"/>
            <pc:sldLayoutMk cId="855611611" sldId="2147483702"/>
          </pc:sldLayoutMkLst>
          <pc:spChg chg="mod">
            <ac:chgData name="Jennifer Lee" userId="6495e5e1-51f9-4790-a19c-1acd477e77a9" providerId="ADAL" clId="{7C0BC283-D2C0-4458-B3B5-2A62F0D4D6CF}" dt="2026-07-01T18:56:51.970" v="5583" actId="26606"/>
            <ac:spMkLst>
              <pc:docMk/>
              <pc:sldMasterMk cId="4082663401" sldId="2147483701"/>
              <pc:sldLayoutMk cId="855611611" sldId="2147483702"/>
              <ac:spMk id="2" creationId="{40221B14-6D0A-BE51-3D6A-AFAF8905F3C7}"/>
            </ac:spMkLst>
          </pc:spChg>
          <pc:spChg chg="mod">
            <ac:chgData name="Jennifer Lee" userId="6495e5e1-51f9-4790-a19c-1acd477e77a9" providerId="ADAL" clId="{7C0BC283-D2C0-4458-B3B5-2A62F0D4D6CF}" dt="2026-07-01T18:56:51.970" v="5583" actId="26606"/>
            <ac:spMkLst>
              <pc:docMk/>
              <pc:sldMasterMk cId="4082663401" sldId="2147483701"/>
              <pc:sldLayoutMk cId="855611611" sldId="2147483702"/>
              <ac:spMk id="3" creationId="{21B6E89A-8A1D-CDCD-37EF-28A36A9B0347}"/>
            </ac:spMkLst>
          </pc:spChg>
          <pc:spChg chg="mod">
            <ac:chgData name="Jennifer Lee" userId="6495e5e1-51f9-4790-a19c-1acd477e77a9" providerId="ADAL" clId="{7C0BC283-D2C0-4458-B3B5-2A62F0D4D6CF}" dt="2026-07-01T18:56:51.970" v="5583" actId="26606"/>
            <ac:spMkLst>
              <pc:docMk/>
              <pc:sldMasterMk cId="4082663401" sldId="2147483701"/>
              <pc:sldLayoutMk cId="855611611" sldId="2147483702"/>
              <ac:spMk id="4" creationId="{C6BBAFC3-CD1D-0C7B-5FA2-3867BD319AE6}"/>
            </ac:spMkLst>
          </pc:spChg>
          <pc:spChg chg="mod">
            <ac:chgData name="Jennifer Lee" userId="6495e5e1-51f9-4790-a19c-1acd477e77a9" providerId="ADAL" clId="{7C0BC283-D2C0-4458-B3B5-2A62F0D4D6CF}" dt="2026-07-01T18:56:51.970" v="5583" actId="26606"/>
            <ac:spMkLst>
              <pc:docMk/>
              <pc:sldMasterMk cId="4082663401" sldId="2147483701"/>
              <pc:sldLayoutMk cId="855611611" sldId="2147483702"/>
              <ac:spMk id="5" creationId="{5EF69AF4-89EA-F670-2D10-C4C3A7591104}"/>
            </ac:spMkLst>
          </pc:spChg>
          <pc:spChg chg="mod">
            <ac:chgData name="Jennifer Lee" userId="6495e5e1-51f9-4790-a19c-1acd477e77a9" providerId="ADAL" clId="{7C0BC283-D2C0-4458-B3B5-2A62F0D4D6CF}" dt="2026-07-01T18:56:51.970" v="5583" actId="26606"/>
            <ac:spMkLst>
              <pc:docMk/>
              <pc:sldMasterMk cId="4082663401" sldId="2147483701"/>
              <pc:sldLayoutMk cId="855611611" sldId="2147483702"/>
              <ac:spMk id="6" creationId="{933906F6-7336-9A35-8A4B-DD02997C2FCD}"/>
            </ac:spMkLst>
          </pc:spChg>
        </pc:sldLayoutChg>
        <pc:sldLayoutChg chg="modSp mod ord">
          <pc:chgData name="Jennifer Lee" userId="6495e5e1-51f9-4790-a19c-1acd477e77a9" providerId="ADAL" clId="{7C0BC283-D2C0-4458-B3B5-2A62F0D4D6CF}" dt="2026-07-01T18:56:51.970" v="5583" actId="26606"/>
          <pc:sldLayoutMkLst>
            <pc:docMk/>
            <pc:sldMasterMk cId="4082663401" sldId="2147483701"/>
            <pc:sldLayoutMk cId="996319444" sldId="2147483703"/>
          </pc:sldLayoutMkLst>
          <pc:spChg chg="mod">
            <ac:chgData name="Jennifer Lee" userId="6495e5e1-51f9-4790-a19c-1acd477e77a9" providerId="ADAL" clId="{7C0BC283-D2C0-4458-B3B5-2A62F0D4D6CF}" dt="2026-07-01T18:56:51.970" v="5583" actId="26606"/>
            <ac:spMkLst>
              <pc:docMk/>
              <pc:sldMasterMk cId="4082663401" sldId="2147483701"/>
              <pc:sldLayoutMk cId="996319444" sldId="2147483703"/>
              <ac:spMk id="2" creationId="{65BE6992-4971-C6B4-BFE1-F32681E600FF}"/>
            </ac:spMkLst>
          </pc:spChg>
          <pc:spChg chg="mod">
            <ac:chgData name="Jennifer Lee" userId="6495e5e1-51f9-4790-a19c-1acd477e77a9" providerId="ADAL" clId="{7C0BC283-D2C0-4458-B3B5-2A62F0D4D6CF}" dt="2026-07-01T18:56:51.970" v="5583" actId="26606"/>
            <ac:spMkLst>
              <pc:docMk/>
              <pc:sldMasterMk cId="4082663401" sldId="2147483701"/>
              <pc:sldLayoutMk cId="996319444" sldId="2147483703"/>
              <ac:spMk id="3" creationId="{598B354B-D62E-3F66-A42B-5006EF5E3F5F}"/>
            </ac:spMkLst>
          </pc:spChg>
          <pc:spChg chg="mod">
            <ac:chgData name="Jennifer Lee" userId="6495e5e1-51f9-4790-a19c-1acd477e77a9" providerId="ADAL" clId="{7C0BC283-D2C0-4458-B3B5-2A62F0D4D6CF}" dt="2026-07-01T18:56:51.970" v="5583" actId="26606"/>
            <ac:spMkLst>
              <pc:docMk/>
              <pc:sldMasterMk cId="4082663401" sldId="2147483701"/>
              <pc:sldLayoutMk cId="996319444" sldId="2147483703"/>
              <ac:spMk id="4" creationId="{80647231-5E53-6255-78E7-10E1CDFF4C34}"/>
            </ac:spMkLst>
          </pc:spChg>
          <pc:spChg chg="mod">
            <ac:chgData name="Jennifer Lee" userId="6495e5e1-51f9-4790-a19c-1acd477e77a9" providerId="ADAL" clId="{7C0BC283-D2C0-4458-B3B5-2A62F0D4D6CF}" dt="2026-07-01T18:56:51.970" v="5583" actId="26606"/>
            <ac:spMkLst>
              <pc:docMk/>
              <pc:sldMasterMk cId="4082663401" sldId="2147483701"/>
              <pc:sldLayoutMk cId="996319444" sldId="2147483703"/>
              <ac:spMk id="5" creationId="{6A7F707C-FC03-1919-9A4B-33F9DE3924CB}"/>
            </ac:spMkLst>
          </pc:spChg>
          <pc:spChg chg="mod">
            <ac:chgData name="Jennifer Lee" userId="6495e5e1-51f9-4790-a19c-1acd477e77a9" providerId="ADAL" clId="{7C0BC283-D2C0-4458-B3B5-2A62F0D4D6CF}" dt="2026-07-01T18:56:51.970" v="5583" actId="26606"/>
            <ac:spMkLst>
              <pc:docMk/>
              <pc:sldMasterMk cId="4082663401" sldId="2147483701"/>
              <pc:sldLayoutMk cId="996319444" sldId="2147483703"/>
              <ac:spMk id="6" creationId="{5BFA44EA-3A2D-FD63-9EE4-3A706E0C4BEE}"/>
            </ac:spMkLst>
          </pc:spChg>
        </pc:sldLayoutChg>
        <pc:sldLayoutChg chg="modSp mod ord">
          <pc:chgData name="Jennifer Lee" userId="6495e5e1-51f9-4790-a19c-1acd477e77a9" providerId="ADAL" clId="{7C0BC283-D2C0-4458-B3B5-2A62F0D4D6CF}" dt="2026-07-01T18:56:51.970" v="5583" actId="26606"/>
          <pc:sldLayoutMkLst>
            <pc:docMk/>
            <pc:sldMasterMk cId="4082663401" sldId="2147483701"/>
            <pc:sldLayoutMk cId="442837318" sldId="2147483704"/>
          </pc:sldLayoutMkLst>
          <pc:spChg chg="mod">
            <ac:chgData name="Jennifer Lee" userId="6495e5e1-51f9-4790-a19c-1acd477e77a9" providerId="ADAL" clId="{7C0BC283-D2C0-4458-B3B5-2A62F0D4D6CF}" dt="2026-07-01T18:56:51.970" v="5583" actId="26606"/>
            <ac:spMkLst>
              <pc:docMk/>
              <pc:sldMasterMk cId="4082663401" sldId="2147483701"/>
              <pc:sldLayoutMk cId="442837318" sldId="2147483704"/>
              <ac:spMk id="2" creationId="{40A48277-5786-85E8-98BB-3E85BAB5D4FB}"/>
            </ac:spMkLst>
          </pc:spChg>
          <pc:spChg chg="mod">
            <ac:chgData name="Jennifer Lee" userId="6495e5e1-51f9-4790-a19c-1acd477e77a9" providerId="ADAL" clId="{7C0BC283-D2C0-4458-B3B5-2A62F0D4D6CF}" dt="2026-07-01T18:56:51.970" v="5583" actId="26606"/>
            <ac:spMkLst>
              <pc:docMk/>
              <pc:sldMasterMk cId="4082663401" sldId="2147483701"/>
              <pc:sldLayoutMk cId="442837318" sldId="2147483704"/>
              <ac:spMk id="3" creationId="{2ADD4E08-95A3-C53A-9D5E-C617020F5F7F}"/>
            </ac:spMkLst>
          </pc:spChg>
          <pc:spChg chg="mod">
            <ac:chgData name="Jennifer Lee" userId="6495e5e1-51f9-4790-a19c-1acd477e77a9" providerId="ADAL" clId="{7C0BC283-D2C0-4458-B3B5-2A62F0D4D6CF}" dt="2026-07-01T18:56:51.970" v="5583" actId="26606"/>
            <ac:spMkLst>
              <pc:docMk/>
              <pc:sldMasterMk cId="4082663401" sldId="2147483701"/>
              <pc:sldLayoutMk cId="442837318" sldId="2147483704"/>
              <ac:spMk id="4" creationId="{1F91151C-1DDF-3A44-FA1C-A828674B7AB5}"/>
            </ac:spMkLst>
          </pc:spChg>
          <pc:spChg chg="mod">
            <ac:chgData name="Jennifer Lee" userId="6495e5e1-51f9-4790-a19c-1acd477e77a9" providerId="ADAL" clId="{7C0BC283-D2C0-4458-B3B5-2A62F0D4D6CF}" dt="2026-07-01T18:56:51.970" v="5583" actId="26606"/>
            <ac:spMkLst>
              <pc:docMk/>
              <pc:sldMasterMk cId="4082663401" sldId="2147483701"/>
              <pc:sldLayoutMk cId="442837318" sldId="2147483704"/>
              <ac:spMk id="5" creationId="{05D56FE4-D03A-7E5C-2865-71C622C0DD7F}"/>
            </ac:spMkLst>
          </pc:spChg>
          <pc:spChg chg="mod">
            <ac:chgData name="Jennifer Lee" userId="6495e5e1-51f9-4790-a19c-1acd477e77a9" providerId="ADAL" clId="{7C0BC283-D2C0-4458-B3B5-2A62F0D4D6CF}" dt="2026-07-01T18:56:51.970" v="5583" actId="26606"/>
            <ac:spMkLst>
              <pc:docMk/>
              <pc:sldMasterMk cId="4082663401" sldId="2147483701"/>
              <pc:sldLayoutMk cId="442837318" sldId="2147483704"/>
              <ac:spMk id="6" creationId="{89C99C8C-F3AF-525A-C068-DA81B2E44B35}"/>
            </ac:spMkLst>
          </pc:spChg>
        </pc:sldLayoutChg>
        <pc:sldLayoutChg chg="modSp mod ord">
          <pc:chgData name="Jennifer Lee" userId="6495e5e1-51f9-4790-a19c-1acd477e77a9" providerId="ADAL" clId="{7C0BC283-D2C0-4458-B3B5-2A62F0D4D6CF}" dt="2026-07-01T18:56:51.970" v="5583" actId="26606"/>
          <pc:sldLayoutMkLst>
            <pc:docMk/>
            <pc:sldMasterMk cId="4082663401" sldId="2147483701"/>
            <pc:sldLayoutMk cId="150960505" sldId="2147483705"/>
          </pc:sldLayoutMkLst>
          <pc:spChg chg="mod">
            <ac:chgData name="Jennifer Lee" userId="6495e5e1-51f9-4790-a19c-1acd477e77a9" providerId="ADAL" clId="{7C0BC283-D2C0-4458-B3B5-2A62F0D4D6CF}" dt="2026-07-01T18:56:51.970" v="5583" actId="26606"/>
            <ac:spMkLst>
              <pc:docMk/>
              <pc:sldMasterMk cId="4082663401" sldId="2147483701"/>
              <pc:sldLayoutMk cId="150960505" sldId="2147483705"/>
              <ac:spMk id="2" creationId="{993B7227-92D2-E6EF-DA47-C10FC63A9377}"/>
            </ac:spMkLst>
          </pc:spChg>
          <pc:spChg chg="mod">
            <ac:chgData name="Jennifer Lee" userId="6495e5e1-51f9-4790-a19c-1acd477e77a9" providerId="ADAL" clId="{7C0BC283-D2C0-4458-B3B5-2A62F0D4D6CF}" dt="2026-07-01T18:56:51.970" v="5583" actId="26606"/>
            <ac:spMkLst>
              <pc:docMk/>
              <pc:sldMasterMk cId="4082663401" sldId="2147483701"/>
              <pc:sldLayoutMk cId="150960505" sldId="2147483705"/>
              <ac:spMk id="3" creationId="{BF52A818-B364-8435-A611-C198EF13696D}"/>
            </ac:spMkLst>
          </pc:spChg>
          <pc:spChg chg="mod">
            <ac:chgData name="Jennifer Lee" userId="6495e5e1-51f9-4790-a19c-1acd477e77a9" providerId="ADAL" clId="{7C0BC283-D2C0-4458-B3B5-2A62F0D4D6CF}" dt="2026-07-01T18:56:51.970" v="5583" actId="26606"/>
            <ac:spMkLst>
              <pc:docMk/>
              <pc:sldMasterMk cId="4082663401" sldId="2147483701"/>
              <pc:sldLayoutMk cId="150960505" sldId="2147483705"/>
              <ac:spMk id="4" creationId="{093040DC-0B18-A082-2BE6-5112843F17F6}"/>
            </ac:spMkLst>
          </pc:spChg>
          <pc:spChg chg="mod">
            <ac:chgData name="Jennifer Lee" userId="6495e5e1-51f9-4790-a19c-1acd477e77a9" providerId="ADAL" clId="{7C0BC283-D2C0-4458-B3B5-2A62F0D4D6CF}" dt="2026-07-01T18:56:51.970" v="5583" actId="26606"/>
            <ac:spMkLst>
              <pc:docMk/>
              <pc:sldMasterMk cId="4082663401" sldId="2147483701"/>
              <pc:sldLayoutMk cId="150960505" sldId="2147483705"/>
              <ac:spMk id="5" creationId="{72FA3F94-C930-BED1-A5EA-A7DEAB8B91CE}"/>
            </ac:spMkLst>
          </pc:spChg>
          <pc:spChg chg="mod">
            <ac:chgData name="Jennifer Lee" userId="6495e5e1-51f9-4790-a19c-1acd477e77a9" providerId="ADAL" clId="{7C0BC283-D2C0-4458-B3B5-2A62F0D4D6CF}" dt="2026-07-01T18:56:51.970" v="5583" actId="26606"/>
            <ac:spMkLst>
              <pc:docMk/>
              <pc:sldMasterMk cId="4082663401" sldId="2147483701"/>
              <pc:sldLayoutMk cId="150960505" sldId="2147483705"/>
              <ac:spMk id="6" creationId="{4CC1B997-8C15-8C4A-6F67-941746FD1E6B}"/>
            </ac:spMkLst>
          </pc:spChg>
          <pc:spChg chg="mod">
            <ac:chgData name="Jennifer Lee" userId="6495e5e1-51f9-4790-a19c-1acd477e77a9" providerId="ADAL" clId="{7C0BC283-D2C0-4458-B3B5-2A62F0D4D6CF}" dt="2026-07-01T18:56:51.970" v="5583" actId="26606"/>
            <ac:spMkLst>
              <pc:docMk/>
              <pc:sldMasterMk cId="4082663401" sldId="2147483701"/>
              <pc:sldLayoutMk cId="150960505" sldId="2147483705"/>
              <ac:spMk id="7" creationId="{D45D5F92-22CB-E91A-87E6-1C9AE1CFC202}"/>
            </ac:spMkLst>
          </pc:spChg>
        </pc:sldLayoutChg>
        <pc:sldLayoutChg chg="modSp mod ord">
          <pc:chgData name="Jennifer Lee" userId="6495e5e1-51f9-4790-a19c-1acd477e77a9" providerId="ADAL" clId="{7C0BC283-D2C0-4458-B3B5-2A62F0D4D6CF}" dt="2026-07-01T18:56:51.970" v="5583" actId="26606"/>
          <pc:sldLayoutMkLst>
            <pc:docMk/>
            <pc:sldMasterMk cId="4082663401" sldId="2147483701"/>
            <pc:sldLayoutMk cId="1176383344" sldId="2147483706"/>
          </pc:sldLayoutMkLst>
          <pc:spChg chg="mod">
            <ac:chgData name="Jennifer Lee" userId="6495e5e1-51f9-4790-a19c-1acd477e77a9" providerId="ADAL" clId="{7C0BC283-D2C0-4458-B3B5-2A62F0D4D6CF}" dt="2026-07-01T18:56:51.970" v="5583" actId="26606"/>
            <ac:spMkLst>
              <pc:docMk/>
              <pc:sldMasterMk cId="4082663401" sldId="2147483701"/>
              <pc:sldLayoutMk cId="1176383344" sldId="2147483706"/>
              <ac:spMk id="2" creationId="{1A568D57-F0BF-155E-66F8-22D20BED6E71}"/>
            </ac:spMkLst>
          </pc:spChg>
          <pc:spChg chg="mod">
            <ac:chgData name="Jennifer Lee" userId="6495e5e1-51f9-4790-a19c-1acd477e77a9" providerId="ADAL" clId="{7C0BC283-D2C0-4458-B3B5-2A62F0D4D6CF}" dt="2026-07-01T18:56:51.970" v="5583" actId="26606"/>
            <ac:spMkLst>
              <pc:docMk/>
              <pc:sldMasterMk cId="4082663401" sldId="2147483701"/>
              <pc:sldLayoutMk cId="1176383344" sldId="2147483706"/>
              <ac:spMk id="3" creationId="{203EA751-963B-44FF-2D39-CCA8551B33BE}"/>
            </ac:spMkLst>
          </pc:spChg>
          <pc:spChg chg="mod">
            <ac:chgData name="Jennifer Lee" userId="6495e5e1-51f9-4790-a19c-1acd477e77a9" providerId="ADAL" clId="{7C0BC283-D2C0-4458-B3B5-2A62F0D4D6CF}" dt="2026-07-01T18:56:51.970" v="5583" actId="26606"/>
            <ac:spMkLst>
              <pc:docMk/>
              <pc:sldMasterMk cId="4082663401" sldId="2147483701"/>
              <pc:sldLayoutMk cId="1176383344" sldId="2147483706"/>
              <ac:spMk id="4" creationId="{62876D6D-B989-90AA-FB0E-A19D44DC4467}"/>
            </ac:spMkLst>
          </pc:spChg>
          <pc:spChg chg="mod">
            <ac:chgData name="Jennifer Lee" userId="6495e5e1-51f9-4790-a19c-1acd477e77a9" providerId="ADAL" clId="{7C0BC283-D2C0-4458-B3B5-2A62F0D4D6CF}" dt="2026-07-01T18:56:51.970" v="5583" actId="26606"/>
            <ac:spMkLst>
              <pc:docMk/>
              <pc:sldMasterMk cId="4082663401" sldId="2147483701"/>
              <pc:sldLayoutMk cId="1176383344" sldId="2147483706"/>
              <ac:spMk id="5" creationId="{390DE897-550F-B8BD-5BD3-976E95E243B7}"/>
            </ac:spMkLst>
          </pc:spChg>
          <pc:spChg chg="mod">
            <ac:chgData name="Jennifer Lee" userId="6495e5e1-51f9-4790-a19c-1acd477e77a9" providerId="ADAL" clId="{7C0BC283-D2C0-4458-B3B5-2A62F0D4D6CF}" dt="2026-07-01T18:56:51.970" v="5583" actId="26606"/>
            <ac:spMkLst>
              <pc:docMk/>
              <pc:sldMasterMk cId="4082663401" sldId="2147483701"/>
              <pc:sldLayoutMk cId="1176383344" sldId="2147483706"/>
              <ac:spMk id="6" creationId="{D4429596-CCA8-96DD-A0E6-B84DFEE216B1}"/>
            </ac:spMkLst>
          </pc:spChg>
          <pc:spChg chg="mod">
            <ac:chgData name="Jennifer Lee" userId="6495e5e1-51f9-4790-a19c-1acd477e77a9" providerId="ADAL" clId="{7C0BC283-D2C0-4458-B3B5-2A62F0D4D6CF}" dt="2026-07-01T18:56:51.970" v="5583" actId="26606"/>
            <ac:spMkLst>
              <pc:docMk/>
              <pc:sldMasterMk cId="4082663401" sldId="2147483701"/>
              <pc:sldLayoutMk cId="1176383344" sldId="2147483706"/>
              <ac:spMk id="7" creationId="{051D399E-20A0-9C19-EE4A-92FACD195569}"/>
            </ac:spMkLst>
          </pc:spChg>
          <pc:spChg chg="mod">
            <ac:chgData name="Jennifer Lee" userId="6495e5e1-51f9-4790-a19c-1acd477e77a9" providerId="ADAL" clId="{7C0BC283-D2C0-4458-B3B5-2A62F0D4D6CF}" dt="2026-07-01T18:56:51.970" v="5583" actId="26606"/>
            <ac:spMkLst>
              <pc:docMk/>
              <pc:sldMasterMk cId="4082663401" sldId="2147483701"/>
              <pc:sldLayoutMk cId="1176383344" sldId="2147483706"/>
              <ac:spMk id="8" creationId="{67013C85-977F-9F6D-3E16-03585333C754}"/>
            </ac:spMkLst>
          </pc:spChg>
          <pc:spChg chg="mod">
            <ac:chgData name="Jennifer Lee" userId="6495e5e1-51f9-4790-a19c-1acd477e77a9" providerId="ADAL" clId="{7C0BC283-D2C0-4458-B3B5-2A62F0D4D6CF}" dt="2026-07-01T18:56:51.970" v="5583" actId="26606"/>
            <ac:spMkLst>
              <pc:docMk/>
              <pc:sldMasterMk cId="4082663401" sldId="2147483701"/>
              <pc:sldLayoutMk cId="1176383344" sldId="2147483706"/>
              <ac:spMk id="9" creationId="{07D8BC72-6186-49B9-2763-1E3D968A93B8}"/>
            </ac:spMkLst>
          </pc:spChg>
        </pc:sldLayoutChg>
        <pc:sldLayoutChg chg="modSp mod ord">
          <pc:chgData name="Jennifer Lee" userId="6495e5e1-51f9-4790-a19c-1acd477e77a9" providerId="ADAL" clId="{7C0BC283-D2C0-4458-B3B5-2A62F0D4D6CF}" dt="2026-07-01T18:56:51.970" v="5583" actId="26606"/>
          <pc:sldLayoutMkLst>
            <pc:docMk/>
            <pc:sldMasterMk cId="4082663401" sldId="2147483701"/>
            <pc:sldLayoutMk cId="2542313199" sldId="2147483707"/>
          </pc:sldLayoutMkLst>
          <pc:spChg chg="mod">
            <ac:chgData name="Jennifer Lee" userId="6495e5e1-51f9-4790-a19c-1acd477e77a9" providerId="ADAL" clId="{7C0BC283-D2C0-4458-B3B5-2A62F0D4D6CF}" dt="2026-07-01T18:56:51.970" v="5583" actId="26606"/>
            <ac:spMkLst>
              <pc:docMk/>
              <pc:sldMasterMk cId="4082663401" sldId="2147483701"/>
              <pc:sldLayoutMk cId="2542313199" sldId="2147483707"/>
              <ac:spMk id="2" creationId="{BCA3A97E-BC8C-A38C-57E3-85FE66D893B8}"/>
            </ac:spMkLst>
          </pc:spChg>
          <pc:spChg chg="mod">
            <ac:chgData name="Jennifer Lee" userId="6495e5e1-51f9-4790-a19c-1acd477e77a9" providerId="ADAL" clId="{7C0BC283-D2C0-4458-B3B5-2A62F0D4D6CF}" dt="2026-07-01T18:56:51.970" v="5583" actId="26606"/>
            <ac:spMkLst>
              <pc:docMk/>
              <pc:sldMasterMk cId="4082663401" sldId="2147483701"/>
              <pc:sldLayoutMk cId="2542313199" sldId="2147483707"/>
              <ac:spMk id="3" creationId="{BA8F10DE-9651-CF4C-822B-36700D6D8381}"/>
            </ac:spMkLst>
          </pc:spChg>
          <pc:spChg chg="mod">
            <ac:chgData name="Jennifer Lee" userId="6495e5e1-51f9-4790-a19c-1acd477e77a9" providerId="ADAL" clId="{7C0BC283-D2C0-4458-B3B5-2A62F0D4D6CF}" dt="2026-07-01T18:56:51.970" v="5583" actId="26606"/>
            <ac:spMkLst>
              <pc:docMk/>
              <pc:sldMasterMk cId="4082663401" sldId="2147483701"/>
              <pc:sldLayoutMk cId="2542313199" sldId="2147483707"/>
              <ac:spMk id="4" creationId="{370CCC2B-CA5E-6BF1-8081-7BBE5B36439A}"/>
            </ac:spMkLst>
          </pc:spChg>
          <pc:spChg chg="mod">
            <ac:chgData name="Jennifer Lee" userId="6495e5e1-51f9-4790-a19c-1acd477e77a9" providerId="ADAL" clId="{7C0BC283-D2C0-4458-B3B5-2A62F0D4D6CF}" dt="2026-07-01T18:56:51.970" v="5583" actId="26606"/>
            <ac:spMkLst>
              <pc:docMk/>
              <pc:sldMasterMk cId="4082663401" sldId="2147483701"/>
              <pc:sldLayoutMk cId="2542313199" sldId="2147483707"/>
              <ac:spMk id="5" creationId="{64449F02-B40C-9DAC-3B47-271E058B1769}"/>
            </ac:spMkLst>
          </pc:spChg>
        </pc:sldLayoutChg>
        <pc:sldLayoutChg chg="modSp mod ord">
          <pc:chgData name="Jennifer Lee" userId="6495e5e1-51f9-4790-a19c-1acd477e77a9" providerId="ADAL" clId="{7C0BC283-D2C0-4458-B3B5-2A62F0D4D6CF}" dt="2026-07-01T18:56:51.970" v="5583" actId="26606"/>
          <pc:sldLayoutMkLst>
            <pc:docMk/>
            <pc:sldMasterMk cId="4082663401" sldId="2147483701"/>
            <pc:sldLayoutMk cId="2690830960" sldId="2147483708"/>
          </pc:sldLayoutMkLst>
          <pc:spChg chg="mod">
            <ac:chgData name="Jennifer Lee" userId="6495e5e1-51f9-4790-a19c-1acd477e77a9" providerId="ADAL" clId="{7C0BC283-D2C0-4458-B3B5-2A62F0D4D6CF}" dt="2026-07-01T18:56:51.970" v="5583" actId="26606"/>
            <ac:spMkLst>
              <pc:docMk/>
              <pc:sldMasterMk cId="4082663401" sldId="2147483701"/>
              <pc:sldLayoutMk cId="2690830960" sldId="2147483708"/>
              <ac:spMk id="2" creationId="{A6E7254B-C214-33EF-A168-673F184D853B}"/>
            </ac:spMkLst>
          </pc:spChg>
          <pc:spChg chg="mod">
            <ac:chgData name="Jennifer Lee" userId="6495e5e1-51f9-4790-a19c-1acd477e77a9" providerId="ADAL" clId="{7C0BC283-D2C0-4458-B3B5-2A62F0D4D6CF}" dt="2026-07-01T18:56:51.970" v="5583" actId="26606"/>
            <ac:spMkLst>
              <pc:docMk/>
              <pc:sldMasterMk cId="4082663401" sldId="2147483701"/>
              <pc:sldLayoutMk cId="2690830960" sldId="2147483708"/>
              <ac:spMk id="3" creationId="{61EB29EA-5A1B-3DD4-9D52-63223C328F65}"/>
            </ac:spMkLst>
          </pc:spChg>
          <pc:spChg chg="mod">
            <ac:chgData name="Jennifer Lee" userId="6495e5e1-51f9-4790-a19c-1acd477e77a9" providerId="ADAL" clId="{7C0BC283-D2C0-4458-B3B5-2A62F0D4D6CF}" dt="2026-07-01T18:56:51.970" v="5583" actId="26606"/>
            <ac:spMkLst>
              <pc:docMk/>
              <pc:sldMasterMk cId="4082663401" sldId="2147483701"/>
              <pc:sldLayoutMk cId="2690830960" sldId="2147483708"/>
              <ac:spMk id="4" creationId="{757E3818-537C-5A47-0BC2-4E9DB99571A5}"/>
            </ac:spMkLst>
          </pc:spChg>
        </pc:sldLayoutChg>
        <pc:sldLayoutChg chg="modSp mod ord">
          <pc:chgData name="Jennifer Lee" userId="6495e5e1-51f9-4790-a19c-1acd477e77a9" providerId="ADAL" clId="{7C0BC283-D2C0-4458-B3B5-2A62F0D4D6CF}" dt="2026-07-01T18:56:51.970" v="5583" actId="26606"/>
          <pc:sldLayoutMkLst>
            <pc:docMk/>
            <pc:sldMasterMk cId="4082663401" sldId="2147483701"/>
            <pc:sldLayoutMk cId="3613672399" sldId="2147483709"/>
          </pc:sldLayoutMkLst>
          <pc:spChg chg="mod">
            <ac:chgData name="Jennifer Lee" userId="6495e5e1-51f9-4790-a19c-1acd477e77a9" providerId="ADAL" clId="{7C0BC283-D2C0-4458-B3B5-2A62F0D4D6CF}" dt="2026-07-01T18:56:51.970" v="5583" actId="26606"/>
            <ac:spMkLst>
              <pc:docMk/>
              <pc:sldMasterMk cId="4082663401" sldId="2147483701"/>
              <pc:sldLayoutMk cId="3613672399" sldId="2147483709"/>
              <ac:spMk id="2" creationId="{FFBAD2D5-12C1-F8DE-A681-1BFD554EFFE5}"/>
            </ac:spMkLst>
          </pc:spChg>
          <pc:spChg chg="mod">
            <ac:chgData name="Jennifer Lee" userId="6495e5e1-51f9-4790-a19c-1acd477e77a9" providerId="ADAL" clId="{7C0BC283-D2C0-4458-B3B5-2A62F0D4D6CF}" dt="2026-07-01T18:56:51.970" v="5583" actId="26606"/>
            <ac:spMkLst>
              <pc:docMk/>
              <pc:sldMasterMk cId="4082663401" sldId="2147483701"/>
              <pc:sldLayoutMk cId="3613672399" sldId="2147483709"/>
              <ac:spMk id="3" creationId="{40116F20-5F75-EBDA-CF7B-D7CC23559CD7}"/>
            </ac:spMkLst>
          </pc:spChg>
          <pc:spChg chg="mod">
            <ac:chgData name="Jennifer Lee" userId="6495e5e1-51f9-4790-a19c-1acd477e77a9" providerId="ADAL" clId="{7C0BC283-D2C0-4458-B3B5-2A62F0D4D6CF}" dt="2026-07-01T18:56:51.970" v="5583" actId="26606"/>
            <ac:spMkLst>
              <pc:docMk/>
              <pc:sldMasterMk cId="4082663401" sldId="2147483701"/>
              <pc:sldLayoutMk cId="3613672399" sldId="2147483709"/>
              <ac:spMk id="4" creationId="{AA0D3047-E65E-88F5-778F-2BCFC554442D}"/>
            </ac:spMkLst>
          </pc:spChg>
          <pc:spChg chg="mod">
            <ac:chgData name="Jennifer Lee" userId="6495e5e1-51f9-4790-a19c-1acd477e77a9" providerId="ADAL" clId="{7C0BC283-D2C0-4458-B3B5-2A62F0D4D6CF}" dt="2026-07-01T18:56:51.970" v="5583" actId="26606"/>
            <ac:spMkLst>
              <pc:docMk/>
              <pc:sldMasterMk cId="4082663401" sldId="2147483701"/>
              <pc:sldLayoutMk cId="3613672399" sldId="2147483709"/>
              <ac:spMk id="5" creationId="{43CA5E02-3873-B71E-1887-A1439109C906}"/>
            </ac:spMkLst>
          </pc:spChg>
          <pc:spChg chg="mod">
            <ac:chgData name="Jennifer Lee" userId="6495e5e1-51f9-4790-a19c-1acd477e77a9" providerId="ADAL" clId="{7C0BC283-D2C0-4458-B3B5-2A62F0D4D6CF}" dt="2026-07-01T18:56:51.970" v="5583" actId="26606"/>
            <ac:spMkLst>
              <pc:docMk/>
              <pc:sldMasterMk cId="4082663401" sldId="2147483701"/>
              <pc:sldLayoutMk cId="3613672399" sldId="2147483709"/>
              <ac:spMk id="6" creationId="{B1813C0D-3AAF-9E60-5633-4174297FD062}"/>
            </ac:spMkLst>
          </pc:spChg>
          <pc:spChg chg="mod">
            <ac:chgData name="Jennifer Lee" userId="6495e5e1-51f9-4790-a19c-1acd477e77a9" providerId="ADAL" clId="{7C0BC283-D2C0-4458-B3B5-2A62F0D4D6CF}" dt="2026-07-01T18:56:51.970" v="5583" actId="26606"/>
            <ac:spMkLst>
              <pc:docMk/>
              <pc:sldMasterMk cId="4082663401" sldId="2147483701"/>
              <pc:sldLayoutMk cId="3613672399" sldId="2147483709"/>
              <ac:spMk id="7" creationId="{D8DD39D4-E686-F9C6-01E3-24220BF3C636}"/>
            </ac:spMkLst>
          </pc:spChg>
        </pc:sldLayoutChg>
        <pc:sldLayoutChg chg="modSp mod ord">
          <pc:chgData name="Jennifer Lee" userId="6495e5e1-51f9-4790-a19c-1acd477e77a9" providerId="ADAL" clId="{7C0BC283-D2C0-4458-B3B5-2A62F0D4D6CF}" dt="2026-07-01T18:56:51.970" v="5583" actId="26606"/>
          <pc:sldLayoutMkLst>
            <pc:docMk/>
            <pc:sldMasterMk cId="4082663401" sldId="2147483701"/>
            <pc:sldLayoutMk cId="1902778014" sldId="2147483710"/>
          </pc:sldLayoutMkLst>
          <pc:spChg chg="mod">
            <ac:chgData name="Jennifer Lee" userId="6495e5e1-51f9-4790-a19c-1acd477e77a9" providerId="ADAL" clId="{7C0BC283-D2C0-4458-B3B5-2A62F0D4D6CF}" dt="2026-07-01T18:56:51.970" v="5583" actId="26606"/>
            <ac:spMkLst>
              <pc:docMk/>
              <pc:sldMasterMk cId="4082663401" sldId="2147483701"/>
              <pc:sldLayoutMk cId="1902778014" sldId="2147483710"/>
              <ac:spMk id="2" creationId="{D1A65D45-FE2B-A77D-7E3B-B6B57F2841D0}"/>
            </ac:spMkLst>
          </pc:spChg>
          <pc:spChg chg="mod">
            <ac:chgData name="Jennifer Lee" userId="6495e5e1-51f9-4790-a19c-1acd477e77a9" providerId="ADAL" clId="{7C0BC283-D2C0-4458-B3B5-2A62F0D4D6CF}" dt="2026-07-01T18:56:51.970" v="5583" actId="26606"/>
            <ac:spMkLst>
              <pc:docMk/>
              <pc:sldMasterMk cId="4082663401" sldId="2147483701"/>
              <pc:sldLayoutMk cId="1902778014" sldId="2147483710"/>
              <ac:spMk id="3" creationId="{EE592BCA-A36C-34A2-35C7-AE3C75A040E3}"/>
            </ac:spMkLst>
          </pc:spChg>
          <pc:spChg chg="mod">
            <ac:chgData name="Jennifer Lee" userId="6495e5e1-51f9-4790-a19c-1acd477e77a9" providerId="ADAL" clId="{7C0BC283-D2C0-4458-B3B5-2A62F0D4D6CF}" dt="2026-07-01T18:56:51.970" v="5583" actId="26606"/>
            <ac:spMkLst>
              <pc:docMk/>
              <pc:sldMasterMk cId="4082663401" sldId="2147483701"/>
              <pc:sldLayoutMk cId="1902778014" sldId="2147483710"/>
              <ac:spMk id="4" creationId="{8E92D3DF-E091-8528-C8AB-15824F98B5FE}"/>
            </ac:spMkLst>
          </pc:spChg>
          <pc:spChg chg="mod">
            <ac:chgData name="Jennifer Lee" userId="6495e5e1-51f9-4790-a19c-1acd477e77a9" providerId="ADAL" clId="{7C0BC283-D2C0-4458-B3B5-2A62F0D4D6CF}" dt="2026-07-01T18:56:51.970" v="5583" actId="26606"/>
            <ac:spMkLst>
              <pc:docMk/>
              <pc:sldMasterMk cId="4082663401" sldId="2147483701"/>
              <pc:sldLayoutMk cId="1902778014" sldId="2147483710"/>
              <ac:spMk id="5" creationId="{549C63B2-3C0A-3E2E-CF88-6E180C942869}"/>
            </ac:spMkLst>
          </pc:spChg>
          <pc:spChg chg="mod">
            <ac:chgData name="Jennifer Lee" userId="6495e5e1-51f9-4790-a19c-1acd477e77a9" providerId="ADAL" clId="{7C0BC283-D2C0-4458-B3B5-2A62F0D4D6CF}" dt="2026-07-01T18:56:51.970" v="5583" actId="26606"/>
            <ac:spMkLst>
              <pc:docMk/>
              <pc:sldMasterMk cId="4082663401" sldId="2147483701"/>
              <pc:sldLayoutMk cId="1902778014" sldId="2147483710"/>
              <ac:spMk id="6" creationId="{F6A05C0E-6584-FC36-B676-D6596E6EB33D}"/>
            </ac:spMkLst>
          </pc:spChg>
          <pc:spChg chg="mod">
            <ac:chgData name="Jennifer Lee" userId="6495e5e1-51f9-4790-a19c-1acd477e77a9" providerId="ADAL" clId="{7C0BC283-D2C0-4458-B3B5-2A62F0D4D6CF}" dt="2026-07-01T18:56:51.970" v="5583" actId="26606"/>
            <ac:spMkLst>
              <pc:docMk/>
              <pc:sldMasterMk cId="4082663401" sldId="2147483701"/>
              <pc:sldLayoutMk cId="1902778014" sldId="2147483710"/>
              <ac:spMk id="7" creationId="{DAB0CBB9-FF5B-43F2-69FD-BEAC8457E8A7}"/>
            </ac:spMkLst>
          </pc:spChg>
        </pc:sldLayoutChg>
        <pc:sldLayoutChg chg="modSp mod ord">
          <pc:chgData name="Jennifer Lee" userId="6495e5e1-51f9-4790-a19c-1acd477e77a9" providerId="ADAL" clId="{7C0BC283-D2C0-4458-B3B5-2A62F0D4D6CF}" dt="2026-07-01T18:56:51.970" v="5583" actId="26606"/>
          <pc:sldLayoutMkLst>
            <pc:docMk/>
            <pc:sldMasterMk cId="4082663401" sldId="2147483701"/>
            <pc:sldLayoutMk cId="3551693510" sldId="2147483711"/>
          </pc:sldLayoutMkLst>
          <pc:spChg chg="mod">
            <ac:chgData name="Jennifer Lee" userId="6495e5e1-51f9-4790-a19c-1acd477e77a9" providerId="ADAL" clId="{7C0BC283-D2C0-4458-B3B5-2A62F0D4D6CF}" dt="2026-07-01T18:56:51.970" v="5583" actId="26606"/>
            <ac:spMkLst>
              <pc:docMk/>
              <pc:sldMasterMk cId="4082663401" sldId="2147483701"/>
              <pc:sldLayoutMk cId="3551693510" sldId="2147483711"/>
              <ac:spMk id="2" creationId="{6DEA4BAC-D81D-51E3-82E0-FF7D3A696CE5}"/>
            </ac:spMkLst>
          </pc:spChg>
          <pc:spChg chg="mod">
            <ac:chgData name="Jennifer Lee" userId="6495e5e1-51f9-4790-a19c-1acd477e77a9" providerId="ADAL" clId="{7C0BC283-D2C0-4458-B3B5-2A62F0D4D6CF}" dt="2026-07-01T18:56:51.970" v="5583" actId="26606"/>
            <ac:spMkLst>
              <pc:docMk/>
              <pc:sldMasterMk cId="4082663401" sldId="2147483701"/>
              <pc:sldLayoutMk cId="3551693510" sldId="2147483711"/>
              <ac:spMk id="3" creationId="{0F563424-BF97-8CEC-BD04-36E7136654D2}"/>
            </ac:spMkLst>
          </pc:spChg>
          <pc:spChg chg="mod">
            <ac:chgData name="Jennifer Lee" userId="6495e5e1-51f9-4790-a19c-1acd477e77a9" providerId="ADAL" clId="{7C0BC283-D2C0-4458-B3B5-2A62F0D4D6CF}" dt="2026-07-01T18:56:51.970" v="5583" actId="26606"/>
            <ac:spMkLst>
              <pc:docMk/>
              <pc:sldMasterMk cId="4082663401" sldId="2147483701"/>
              <pc:sldLayoutMk cId="3551693510" sldId="2147483711"/>
              <ac:spMk id="4" creationId="{C8C8A273-5BD4-B5E1-27A1-F83F1BEE1AD3}"/>
            </ac:spMkLst>
          </pc:spChg>
          <pc:spChg chg="mod">
            <ac:chgData name="Jennifer Lee" userId="6495e5e1-51f9-4790-a19c-1acd477e77a9" providerId="ADAL" clId="{7C0BC283-D2C0-4458-B3B5-2A62F0D4D6CF}" dt="2026-07-01T18:56:51.970" v="5583" actId="26606"/>
            <ac:spMkLst>
              <pc:docMk/>
              <pc:sldMasterMk cId="4082663401" sldId="2147483701"/>
              <pc:sldLayoutMk cId="3551693510" sldId="2147483711"/>
              <ac:spMk id="5" creationId="{6E135F58-F375-0916-7E66-45C96665985D}"/>
            </ac:spMkLst>
          </pc:spChg>
          <pc:spChg chg="mod">
            <ac:chgData name="Jennifer Lee" userId="6495e5e1-51f9-4790-a19c-1acd477e77a9" providerId="ADAL" clId="{7C0BC283-D2C0-4458-B3B5-2A62F0D4D6CF}" dt="2026-07-01T18:56:51.970" v="5583" actId="26606"/>
            <ac:spMkLst>
              <pc:docMk/>
              <pc:sldMasterMk cId="4082663401" sldId="2147483701"/>
              <pc:sldLayoutMk cId="3551693510" sldId="2147483711"/>
              <ac:spMk id="6" creationId="{966DEC03-47EE-EA86-A786-F4553A60AAF7}"/>
            </ac:spMkLst>
          </pc:spChg>
        </pc:sldLayoutChg>
        <pc:sldLayoutChg chg="modSp mod ord">
          <pc:chgData name="Jennifer Lee" userId="6495e5e1-51f9-4790-a19c-1acd477e77a9" providerId="ADAL" clId="{7C0BC283-D2C0-4458-B3B5-2A62F0D4D6CF}" dt="2026-07-01T18:56:51.970" v="5583" actId="26606"/>
          <pc:sldLayoutMkLst>
            <pc:docMk/>
            <pc:sldMasterMk cId="4082663401" sldId="2147483701"/>
            <pc:sldLayoutMk cId="41054135" sldId="2147483712"/>
          </pc:sldLayoutMkLst>
          <pc:spChg chg="mod">
            <ac:chgData name="Jennifer Lee" userId="6495e5e1-51f9-4790-a19c-1acd477e77a9" providerId="ADAL" clId="{7C0BC283-D2C0-4458-B3B5-2A62F0D4D6CF}" dt="2026-07-01T18:56:51.970" v="5583" actId="26606"/>
            <ac:spMkLst>
              <pc:docMk/>
              <pc:sldMasterMk cId="4082663401" sldId="2147483701"/>
              <pc:sldLayoutMk cId="41054135" sldId="2147483712"/>
              <ac:spMk id="2" creationId="{54FD34FB-E244-25E7-C2F4-78337FF10460}"/>
            </ac:spMkLst>
          </pc:spChg>
          <pc:spChg chg="mod">
            <ac:chgData name="Jennifer Lee" userId="6495e5e1-51f9-4790-a19c-1acd477e77a9" providerId="ADAL" clId="{7C0BC283-D2C0-4458-B3B5-2A62F0D4D6CF}" dt="2026-07-01T18:56:51.970" v="5583" actId="26606"/>
            <ac:spMkLst>
              <pc:docMk/>
              <pc:sldMasterMk cId="4082663401" sldId="2147483701"/>
              <pc:sldLayoutMk cId="41054135" sldId="2147483712"/>
              <ac:spMk id="3" creationId="{11DCE3B3-EBB9-82ED-251E-BCF4E192D3A1}"/>
            </ac:spMkLst>
          </pc:spChg>
          <pc:spChg chg="mod">
            <ac:chgData name="Jennifer Lee" userId="6495e5e1-51f9-4790-a19c-1acd477e77a9" providerId="ADAL" clId="{7C0BC283-D2C0-4458-B3B5-2A62F0D4D6CF}" dt="2026-07-01T18:56:51.970" v="5583" actId="26606"/>
            <ac:spMkLst>
              <pc:docMk/>
              <pc:sldMasterMk cId="4082663401" sldId="2147483701"/>
              <pc:sldLayoutMk cId="41054135" sldId="2147483712"/>
              <ac:spMk id="4" creationId="{2AEDB0B3-1F03-607E-236A-0C9C5C61039F}"/>
            </ac:spMkLst>
          </pc:spChg>
          <pc:spChg chg="mod">
            <ac:chgData name="Jennifer Lee" userId="6495e5e1-51f9-4790-a19c-1acd477e77a9" providerId="ADAL" clId="{7C0BC283-D2C0-4458-B3B5-2A62F0D4D6CF}" dt="2026-07-01T18:56:51.970" v="5583" actId="26606"/>
            <ac:spMkLst>
              <pc:docMk/>
              <pc:sldMasterMk cId="4082663401" sldId="2147483701"/>
              <pc:sldLayoutMk cId="41054135" sldId="2147483712"/>
              <ac:spMk id="5" creationId="{E57E82AE-E83E-E023-1131-CCDF3FB5E8DF}"/>
            </ac:spMkLst>
          </pc:spChg>
          <pc:spChg chg="mod">
            <ac:chgData name="Jennifer Lee" userId="6495e5e1-51f9-4790-a19c-1acd477e77a9" providerId="ADAL" clId="{7C0BC283-D2C0-4458-B3B5-2A62F0D4D6CF}" dt="2026-07-01T18:56:51.970" v="5583" actId="26606"/>
            <ac:spMkLst>
              <pc:docMk/>
              <pc:sldMasterMk cId="4082663401" sldId="2147483701"/>
              <pc:sldLayoutMk cId="41054135" sldId="2147483712"/>
              <ac:spMk id="6" creationId="{062322CA-2BBD-76BA-0FEE-4EF36CAC303B}"/>
            </ac:spMkLst>
          </pc:spChg>
        </pc:sldLayoutChg>
      </pc:sldMasterChg>
      <pc:sldMasterChg chg="del replId sldLayoutOrd">
        <pc:chgData name="Jennifer Lee" userId="6495e5e1-51f9-4790-a19c-1acd477e77a9" providerId="ADAL" clId="{7C0BC283-D2C0-4458-B3B5-2A62F0D4D6CF}" dt="2026-07-01T18:56:51.970" v="5583" actId="26606"/>
        <pc:sldMasterMkLst>
          <pc:docMk/>
          <pc:sldMasterMk cId="4082663401" sldId="2147483713"/>
        </pc:sldMasterMkLst>
      </pc:sldMasterChg>
      <pc:sldMasterChg chg="add del replId modSldLayout sldLayoutOrd">
        <pc:chgData name="Jennifer Lee" userId="6495e5e1-51f9-4790-a19c-1acd477e77a9" providerId="ADAL" clId="{7C0BC283-D2C0-4458-B3B5-2A62F0D4D6CF}" dt="2026-07-01T19:15:17.358" v="5588" actId="26606"/>
        <pc:sldMasterMkLst>
          <pc:docMk/>
          <pc:sldMasterMk cId="4082663401" sldId="2147483713"/>
        </pc:sldMasterMkLst>
        <pc:sldLayoutChg chg="modSp mod ord">
          <pc:chgData name="Jennifer Lee" userId="6495e5e1-51f9-4790-a19c-1acd477e77a9" providerId="ADAL" clId="{7C0BC283-D2C0-4458-B3B5-2A62F0D4D6CF}" dt="2026-07-01T19:05:32.179" v="5585" actId="26606"/>
          <pc:sldLayoutMkLst>
            <pc:docMk/>
            <pc:sldMasterMk cId="4082663401" sldId="2147483701"/>
            <pc:sldLayoutMk cId="855611611" sldId="2147483702"/>
          </pc:sldLayoutMkLst>
          <pc:spChg chg="mod">
            <ac:chgData name="Jennifer Lee" userId="6495e5e1-51f9-4790-a19c-1acd477e77a9" providerId="ADAL" clId="{7C0BC283-D2C0-4458-B3B5-2A62F0D4D6CF}" dt="2026-07-01T19:05:32.179" v="5585" actId="26606"/>
            <ac:spMkLst>
              <pc:docMk/>
              <pc:sldMasterMk cId="4082663401" sldId="2147483701"/>
              <pc:sldLayoutMk cId="855611611" sldId="2147483702"/>
              <ac:spMk id="2" creationId="{40221B14-6D0A-BE51-3D6A-AFAF8905F3C7}"/>
            </ac:spMkLst>
          </pc:spChg>
          <pc:spChg chg="mod">
            <ac:chgData name="Jennifer Lee" userId="6495e5e1-51f9-4790-a19c-1acd477e77a9" providerId="ADAL" clId="{7C0BC283-D2C0-4458-B3B5-2A62F0D4D6CF}" dt="2026-07-01T19:05:32.179" v="5585" actId="26606"/>
            <ac:spMkLst>
              <pc:docMk/>
              <pc:sldMasterMk cId="4082663401" sldId="2147483701"/>
              <pc:sldLayoutMk cId="855611611" sldId="2147483702"/>
              <ac:spMk id="3" creationId="{21B6E89A-8A1D-CDCD-37EF-28A36A9B0347}"/>
            </ac:spMkLst>
          </pc:spChg>
          <pc:spChg chg="mod">
            <ac:chgData name="Jennifer Lee" userId="6495e5e1-51f9-4790-a19c-1acd477e77a9" providerId="ADAL" clId="{7C0BC283-D2C0-4458-B3B5-2A62F0D4D6CF}" dt="2026-07-01T19:05:32.179" v="5585" actId="26606"/>
            <ac:spMkLst>
              <pc:docMk/>
              <pc:sldMasterMk cId="4082663401" sldId="2147483701"/>
              <pc:sldLayoutMk cId="855611611" sldId="2147483702"/>
              <ac:spMk id="4" creationId="{C6BBAFC3-CD1D-0C7B-5FA2-3867BD319AE6}"/>
            </ac:spMkLst>
          </pc:spChg>
          <pc:spChg chg="mod">
            <ac:chgData name="Jennifer Lee" userId="6495e5e1-51f9-4790-a19c-1acd477e77a9" providerId="ADAL" clId="{7C0BC283-D2C0-4458-B3B5-2A62F0D4D6CF}" dt="2026-07-01T19:05:32.179" v="5585" actId="26606"/>
            <ac:spMkLst>
              <pc:docMk/>
              <pc:sldMasterMk cId="4082663401" sldId="2147483701"/>
              <pc:sldLayoutMk cId="855611611" sldId="2147483702"/>
              <ac:spMk id="5" creationId="{5EF69AF4-89EA-F670-2D10-C4C3A7591104}"/>
            </ac:spMkLst>
          </pc:spChg>
          <pc:spChg chg="mod">
            <ac:chgData name="Jennifer Lee" userId="6495e5e1-51f9-4790-a19c-1acd477e77a9" providerId="ADAL" clId="{7C0BC283-D2C0-4458-B3B5-2A62F0D4D6CF}" dt="2026-07-01T19:05:32.179" v="5585" actId="26606"/>
            <ac:spMkLst>
              <pc:docMk/>
              <pc:sldMasterMk cId="4082663401" sldId="2147483701"/>
              <pc:sldLayoutMk cId="855611611" sldId="2147483702"/>
              <ac:spMk id="6" creationId="{933906F6-7336-9A35-8A4B-DD02997C2FCD}"/>
            </ac:spMkLst>
          </pc:spChg>
        </pc:sldLayoutChg>
        <pc:sldLayoutChg chg="modSp mod ord">
          <pc:chgData name="Jennifer Lee" userId="6495e5e1-51f9-4790-a19c-1acd477e77a9" providerId="ADAL" clId="{7C0BC283-D2C0-4458-B3B5-2A62F0D4D6CF}" dt="2026-07-01T19:05:32.179" v="5585" actId="26606"/>
          <pc:sldLayoutMkLst>
            <pc:docMk/>
            <pc:sldMasterMk cId="4082663401" sldId="2147483701"/>
            <pc:sldLayoutMk cId="996319444" sldId="2147483703"/>
          </pc:sldLayoutMkLst>
          <pc:spChg chg="mod">
            <ac:chgData name="Jennifer Lee" userId="6495e5e1-51f9-4790-a19c-1acd477e77a9" providerId="ADAL" clId="{7C0BC283-D2C0-4458-B3B5-2A62F0D4D6CF}" dt="2026-07-01T19:05:32.179" v="5585" actId="26606"/>
            <ac:spMkLst>
              <pc:docMk/>
              <pc:sldMasterMk cId="4082663401" sldId="2147483701"/>
              <pc:sldLayoutMk cId="996319444" sldId="2147483703"/>
              <ac:spMk id="2" creationId="{65BE6992-4971-C6B4-BFE1-F32681E600FF}"/>
            </ac:spMkLst>
          </pc:spChg>
          <pc:spChg chg="mod">
            <ac:chgData name="Jennifer Lee" userId="6495e5e1-51f9-4790-a19c-1acd477e77a9" providerId="ADAL" clId="{7C0BC283-D2C0-4458-B3B5-2A62F0D4D6CF}" dt="2026-07-01T19:05:32.179" v="5585" actId="26606"/>
            <ac:spMkLst>
              <pc:docMk/>
              <pc:sldMasterMk cId="4082663401" sldId="2147483701"/>
              <pc:sldLayoutMk cId="996319444" sldId="2147483703"/>
              <ac:spMk id="3" creationId="{598B354B-D62E-3F66-A42B-5006EF5E3F5F}"/>
            </ac:spMkLst>
          </pc:spChg>
          <pc:spChg chg="mod">
            <ac:chgData name="Jennifer Lee" userId="6495e5e1-51f9-4790-a19c-1acd477e77a9" providerId="ADAL" clId="{7C0BC283-D2C0-4458-B3B5-2A62F0D4D6CF}" dt="2026-07-01T19:05:32.179" v="5585" actId="26606"/>
            <ac:spMkLst>
              <pc:docMk/>
              <pc:sldMasterMk cId="4082663401" sldId="2147483701"/>
              <pc:sldLayoutMk cId="996319444" sldId="2147483703"/>
              <ac:spMk id="4" creationId="{80647231-5E53-6255-78E7-10E1CDFF4C34}"/>
            </ac:spMkLst>
          </pc:spChg>
          <pc:spChg chg="mod">
            <ac:chgData name="Jennifer Lee" userId="6495e5e1-51f9-4790-a19c-1acd477e77a9" providerId="ADAL" clId="{7C0BC283-D2C0-4458-B3B5-2A62F0D4D6CF}" dt="2026-07-01T19:05:32.179" v="5585" actId="26606"/>
            <ac:spMkLst>
              <pc:docMk/>
              <pc:sldMasterMk cId="4082663401" sldId="2147483701"/>
              <pc:sldLayoutMk cId="996319444" sldId="2147483703"/>
              <ac:spMk id="5" creationId="{6A7F707C-FC03-1919-9A4B-33F9DE3924CB}"/>
            </ac:spMkLst>
          </pc:spChg>
          <pc:spChg chg="mod">
            <ac:chgData name="Jennifer Lee" userId="6495e5e1-51f9-4790-a19c-1acd477e77a9" providerId="ADAL" clId="{7C0BC283-D2C0-4458-B3B5-2A62F0D4D6CF}" dt="2026-07-01T19:05:32.179" v="5585" actId="26606"/>
            <ac:spMkLst>
              <pc:docMk/>
              <pc:sldMasterMk cId="4082663401" sldId="2147483701"/>
              <pc:sldLayoutMk cId="996319444" sldId="2147483703"/>
              <ac:spMk id="6" creationId="{5BFA44EA-3A2D-FD63-9EE4-3A706E0C4BEE}"/>
            </ac:spMkLst>
          </pc:spChg>
        </pc:sldLayoutChg>
        <pc:sldLayoutChg chg="modSp mod ord">
          <pc:chgData name="Jennifer Lee" userId="6495e5e1-51f9-4790-a19c-1acd477e77a9" providerId="ADAL" clId="{7C0BC283-D2C0-4458-B3B5-2A62F0D4D6CF}" dt="2026-07-01T19:05:32.179" v="5585" actId="26606"/>
          <pc:sldLayoutMkLst>
            <pc:docMk/>
            <pc:sldMasterMk cId="4082663401" sldId="2147483701"/>
            <pc:sldLayoutMk cId="442837318" sldId="2147483704"/>
          </pc:sldLayoutMkLst>
          <pc:spChg chg="mod">
            <ac:chgData name="Jennifer Lee" userId="6495e5e1-51f9-4790-a19c-1acd477e77a9" providerId="ADAL" clId="{7C0BC283-D2C0-4458-B3B5-2A62F0D4D6CF}" dt="2026-07-01T19:05:32.179" v="5585" actId="26606"/>
            <ac:spMkLst>
              <pc:docMk/>
              <pc:sldMasterMk cId="4082663401" sldId="2147483701"/>
              <pc:sldLayoutMk cId="442837318" sldId="2147483704"/>
              <ac:spMk id="2" creationId="{40A48277-5786-85E8-98BB-3E85BAB5D4FB}"/>
            </ac:spMkLst>
          </pc:spChg>
          <pc:spChg chg="mod">
            <ac:chgData name="Jennifer Lee" userId="6495e5e1-51f9-4790-a19c-1acd477e77a9" providerId="ADAL" clId="{7C0BC283-D2C0-4458-B3B5-2A62F0D4D6CF}" dt="2026-07-01T19:05:32.179" v="5585" actId="26606"/>
            <ac:spMkLst>
              <pc:docMk/>
              <pc:sldMasterMk cId="4082663401" sldId="2147483701"/>
              <pc:sldLayoutMk cId="442837318" sldId="2147483704"/>
              <ac:spMk id="3" creationId="{2ADD4E08-95A3-C53A-9D5E-C617020F5F7F}"/>
            </ac:spMkLst>
          </pc:spChg>
          <pc:spChg chg="mod">
            <ac:chgData name="Jennifer Lee" userId="6495e5e1-51f9-4790-a19c-1acd477e77a9" providerId="ADAL" clId="{7C0BC283-D2C0-4458-B3B5-2A62F0D4D6CF}" dt="2026-07-01T19:05:32.179" v="5585" actId="26606"/>
            <ac:spMkLst>
              <pc:docMk/>
              <pc:sldMasterMk cId="4082663401" sldId="2147483701"/>
              <pc:sldLayoutMk cId="442837318" sldId="2147483704"/>
              <ac:spMk id="4" creationId="{1F91151C-1DDF-3A44-FA1C-A828674B7AB5}"/>
            </ac:spMkLst>
          </pc:spChg>
          <pc:spChg chg="mod">
            <ac:chgData name="Jennifer Lee" userId="6495e5e1-51f9-4790-a19c-1acd477e77a9" providerId="ADAL" clId="{7C0BC283-D2C0-4458-B3B5-2A62F0D4D6CF}" dt="2026-07-01T19:05:32.179" v="5585" actId="26606"/>
            <ac:spMkLst>
              <pc:docMk/>
              <pc:sldMasterMk cId="4082663401" sldId="2147483701"/>
              <pc:sldLayoutMk cId="442837318" sldId="2147483704"/>
              <ac:spMk id="5" creationId="{05D56FE4-D03A-7E5C-2865-71C622C0DD7F}"/>
            </ac:spMkLst>
          </pc:spChg>
          <pc:spChg chg="mod">
            <ac:chgData name="Jennifer Lee" userId="6495e5e1-51f9-4790-a19c-1acd477e77a9" providerId="ADAL" clId="{7C0BC283-D2C0-4458-B3B5-2A62F0D4D6CF}" dt="2026-07-01T19:05:32.179" v="5585" actId="26606"/>
            <ac:spMkLst>
              <pc:docMk/>
              <pc:sldMasterMk cId="4082663401" sldId="2147483701"/>
              <pc:sldLayoutMk cId="442837318" sldId="2147483704"/>
              <ac:spMk id="6" creationId="{89C99C8C-F3AF-525A-C068-DA81B2E44B35}"/>
            </ac:spMkLst>
          </pc:spChg>
        </pc:sldLayoutChg>
        <pc:sldLayoutChg chg="modSp mod ord">
          <pc:chgData name="Jennifer Lee" userId="6495e5e1-51f9-4790-a19c-1acd477e77a9" providerId="ADAL" clId="{7C0BC283-D2C0-4458-B3B5-2A62F0D4D6CF}" dt="2026-07-01T19:05:32.179" v="5585" actId="26606"/>
          <pc:sldLayoutMkLst>
            <pc:docMk/>
            <pc:sldMasterMk cId="4082663401" sldId="2147483701"/>
            <pc:sldLayoutMk cId="150960505" sldId="2147483705"/>
          </pc:sldLayoutMkLst>
          <pc:spChg chg="mod">
            <ac:chgData name="Jennifer Lee" userId="6495e5e1-51f9-4790-a19c-1acd477e77a9" providerId="ADAL" clId="{7C0BC283-D2C0-4458-B3B5-2A62F0D4D6CF}" dt="2026-07-01T19:05:32.179" v="5585" actId="26606"/>
            <ac:spMkLst>
              <pc:docMk/>
              <pc:sldMasterMk cId="4082663401" sldId="2147483701"/>
              <pc:sldLayoutMk cId="150960505" sldId="2147483705"/>
              <ac:spMk id="2" creationId="{993B7227-92D2-E6EF-DA47-C10FC63A9377}"/>
            </ac:spMkLst>
          </pc:spChg>
          <pc:spChg chg="mod">
            <ac:chgData name="Jennifer Lee" userId="6495e5e1-51f9-4790-a19c-1acd477e77a9" providerId="ADAL" clId="{7C0BC283-D2C0-4458-B3B5-2A62F0D4D6CF}" dt="2026-07-01T19:05:32.179" v="5585" actId="26606"/>
            <ac:spMkLst>
              <pc:docMk/>
              <pc:sldMasterMk cId="4082663401" sldId="2147483701"/>
              <pc:sldLayoutMk cId="150960505" sldId="2147483705"/>
              <ac:spMk id="3" creationId="{BF52A818-B364-8435-A611-C198EF13696D}"/>
            </ac:spMkLst>
          </pc:spChg>
          <pc:spChg chg="mod">
            <ac:chgData name="Jennifer Lee" userId="6495e5e1-51f9-4790-a19c-1acd477e77a9" providerId="ADAL" clId="{7C0BC283-D2C0-4458-B3B5-2A62F0D4D6CF}" dt="2026-07-01T19:05:32.179" v="5585" actId="26606"/>
            <ac:spMkLst>
              <pc:docMk/>
              <pc:sldMasterMk cId="4082663401" sldId="2147483701"/>
              <pc:sldLayoutMk cId="150960505" sldId="2147483705"/>
              <ac:spMk id="4" creationId="{093040DC-0B18-A082-2BE6-5112843F17F6}"/>
            </ac:spMkLst>
          </pc:spChg>
          <pc:spChg chg="mod">
            <ac:chgData name="Jennifer Lee" userId="6495e5e1-51f9-4790-a19c-1acd477e77a9" providerId="ADAL" clId="{7C0BC283-D2C0-4458-B3B5-2A62F0D4D6CF}" dt="2026-07-01T19:05:32.179" v="5585" actId="26606"/>
            <ac:spMkLst>
              <pc:docMk/>
              <pc:sldMasterMk cId="4082663401" sldId="2147483701"/>
              <pc:sldLayoutMk cId="150960505" sldId="2147483705"/>
              <ac:spMk id="5" creationId="{72FA3F94-C930-BED1-A5EA-A7DEAB8B91CE}"/>
            </ac:spMkLst>
          </pc:spChg>
          <pc:spChg chg="mod">
            <ac:chgData name="Jennifer Lee" userId="6495e5e1-51f9-4790-a19c-1acd477e77a9" providerId="ADAL" clId="{7C0BC283-D2C0-4458-B3B5-2A62F0D4D6CF}" dt="2026-07-01T19:05:32.179" v="5585" actId="26606"/>
            <ac:spMkLst>
              <pc:docMk/>
              <pc:sldMasterMk cId="4082663401" sldId="2147483701"/>
              <pc:sldLayoutMk cId="150960505" sldId="2147483705"/>
              <ac:spMk id="6" creationId="{4CC1B997-8C15-8C4A-6F67-941746FD1E6B}"/>
            </ac:spMkLst>
          </pc:spChg>
          <pc:spChg chg="mod">
            <ac:chgData name="Jennifer Lee" userId="6495e5e1-51f9-4790-a19c-1acd477e77a9" providerId="ADAL" clId="{7C0BC283-D2C0-4458-B3B5-2A62F0D4D6CF}" dt="2026-07-01T19:05:32.179" v="5585" actId="26606"/>
            <ac:spMkLst>
              <pc:docMk/>
              <pc:sldMasterMk cId="4082663401" sldId="2147483701"/>
              <pc:sldLayoutMk cId="150960505" sldId="2147483705"/>
              <ac:spMk id="7" creationId="{D45D5F92-22CB-E91A-87E6-1C9AE1CFC202}"/>
            </ac:spMkLst>
          </pc:spChg>
        </pc:sldLayoutChg>
        <pc:sldLayoutChg chg="modSp mod ord">
          <pc:chgData name="Jennifer Lee" userId="6495e5e1-51f9-4790-a19c-1acd477e77a9" providerId="ADAL" clId="{7C0BC283-D2C0-4458-B3B5-2A62F0D4D6CF}" dt="2026-07-01T19:05:32.179" v="5585" actId="26606"/>
          <pc:sldLayoutMkLst>
            <pc:docMk/>
            <pc:sldMasterMk cId="4082663401" sldId="2147483701"/>
            <pc:sldLayoutMk cId="1176383344" sldId="2147483706"/>
          </pc:sldLayoutMkLst>
          <pc:spChg chg="mod">
            <ac:chgData name="Jennifer Lee" userId="6495e5e1-51f9-4790-a19c-1acd477e77a9" providerId="ADAL" clId="{7C0BC283-D2C0-4458-B3B5-2A62F0D4D6CF}" dt="2026-07-01T19:05:32.179" v="5585" actId="26606"/>
            <ac:spMkLst>
              <pc:docMk/>
              <pc:sldMasterMk cId="4082663401" sldId="2147483701"/>
              <pc:sldLayoutMk cId="1176383344" sldId="2147483706"/>
              <ac:spMk id="2" creationId="{1A568D57-F0BF-155E-66F8-22D20BED6E71}"/>
            </ac:spMkLst>
          </pc:spChg>
          <pc:spChg chg="mod">
            <ac:chgData name="Jennifer Lee" userId="6495e5e1-51f9-4790-a19c-1acd477e77a9" providerId="ADAL" clId="{7C0BC283-D2C0-4458-B3B5-2A62F0D4D6CF}" dt="2026-07-01T19:05:32.179" v="5585" actId="26606"/>
            <ac:spMkLst>
              <pc:docMk/>
              <pc:sldMasterMk cId="4082663401" sldId="2147483701"/>
              <pc:sldLayoutMk cId="1176383344" sldId="2147483706"/>
              <ac:spMk id="3" creationId="{203EA751-963B-44FF-2D39-CCA8551B33BE}"/>
            </ac:spMkLst>
          </pc:spChg>
          <pc:spChg chg="mod">
            <ac:chgData name="Jennifer Lee" userId="6495e5e1-51f9-4790-a19c-1acd477e77a9" providerId="ADAL" clId="{7C0BC283-D2C0-4458-B3B5-2A62F0D4D6CF}" dt="2026-07-01T19:05:32.179" v="5585" actId="26606"/>
            <ac:spMkLst>
              <pc:docMk/>
              <pc:sldMasterMk cId="4082663401" sldId="2147483701"/>
              <pc:sldLayoutMk cId="1176383344" sldId="2147483706"/>
              <ac:spMk id="4" creationId="{62876D6D-B989-90AA-FB0E-A19D44DC4467}"/>
            </ac:spMkLst>
          </pc:spChg>
          <pc:spChg chg="mod">
            <ac:chgData name="Jennifer Lee" userId="6495e5e1-51f9-4790-a19c-1acd477e77a9" providerId="ADAL" clId="{7C0BC283-D2C0-4458-B3B5-2A62F0D4D6CF}" dt="2026-07-01T19:05:32.179" v="5585" actId="26606"/>
            <ac:spMkLst>
              <pc:docMk/>
              <pc:sldMasterMk cId="4082663401" sldId="2147483701"/>
              <pc:sldLayoutMk cId="1176383344" sldId="2147483706"/>
              <ac:spMk id="5" creationId="{390DE897-550F-B8BD-5BD3-976E95E243B7}"/>
            </ac:spMkLst>
          </pc:spChg>
          <pc:spChg chg="mod">
            <ac:chgData name="Jennifer Lee" userId="6495e5e1-51f9-4790-a19c-1acd477e77a9" providerId="ADAL" clId="{7C0BC283-D2C0-4458-B3B5-2A62F0D4D6CF}" dt="2026-07-01T19:05:32.179" v="5585" actId="26606"/>
            <ac:spMkLst>
              <pc:docMk/>
              <pc:sldMasterMk cId="4082663401" sldId="2147483701"/>
              <pc:sldLayoutMk cId="1176383344" sldId="2147483706"/>
              <ac:spMk id="6" creationId="{D4429596-CCA8-96DD-A0E6-B84DFEE216B1}"/>
            </ac:spMkLst>
          </pc:spChg>
          <pc:spChg chg="mod">
            <ac:chgData name="Jennifer Lee" userId="6495e5e1-51f9-4790-a19c-1acd477e77a9" providerId="ADAL" clId="{7C0BC283-D2C0-4458-B3B5-2A62F0D4D6CF}" dt="2026-07-01T19:05:32.179" v="5585" actId="26606"/>
            <ac:spMkLst>
              <pc:docMk/>
              <pc:sldMasterMk cId="4082663401" sldId="2147483701"/>
              <pc:sldLayoutMk cId="1176383344" sldId="2147483706"/>
              <ac:spMk id="7" creationId="{051D399E-20A0-9C19-EE4A-92FACD195569}"/>
            </ac:spMkLst>
          </pc:spChg>
          <pc:spChg chg="mod">
            <ac:chgData name="Jennifer Lee" userId="6495e5e1-51f9-4790-a19c-1acd477e77a9" providerId="ADAL" clId="{7C0BC283-D2C0-4458-B3B5-2A62F0D4D6CF}" dt="2026-07-01T19:05:32.179" v="5585" actId="26606"/>
            <ac:spMkLst>
              <pc:docMk/>
              <pc:sldMasterMk cId="4082663401" sldId="2147483701"/>
              <pc:sldLayoutMk cId="1176383344" sldId="2147483706"/>
              <ac:spMk id="8" creationId="{67013C85-977F-9F6D-3E16-03585333C754}"/>
            </ac:spMkLst>
          </pc:spChg>
          <pc:spChg chg="mod">
            <ac:chgData name="Jennifer Lee" userId="6495e5e1-51f9-4790-a19c-1acd477e77a9" providerId="ADAL" clId="{7C0BC283-D2C0-4458-B3B5-2A62F0D4D6CF}" dt="2026-07-01T19:05:32.179" v="5585" actId="26606"/>
            <ac:spMkLst>
              <pc:docMk/>
              <pc:sldMasterMk cId="4082663401" sldId="2147483701"/>
              <pc:sldLayoutMk cId="1176383344" sldId="2147483706"/>
              <ac:spMk id="9" creationId="{07D8BC72-6186-49B9-2763-1E3D968A93B8}"/>
            </ac:spMkLst>
          </pc:spChg>
        </pc:sldLayoutChg>
        <pc:sldLayoutChg chg="modSp mod ord">
          <pc:chgData name="Jennifer Lee" userId="6495e5e1-51f9-4790-a19c-1acd477e77a9" providerId="ADAL" clId="{7C0BC283-D2C0-4458-B3B5-2A62F0D4D6CF}" dt="2026-07-01T19:05:32.179" v="5585" actId="26606"/>
          <pc:sldLayoutMkLst>
            <pc:docMk/>
            <pc:sldMasterMk cId="4082663401" sldId="2147483701"/>
            <pc:sldLayoutMk cId="2542313199" sldId="2147483707"/>
          </pc:sldLayoutMkLst>
          <pc:spChg chg="mod">
            <ac:chgData name="Jennifer Lee" userId="6495e5e1-51f9-4790-a19c-1acd477e77a9" providerId="ADAL" clId="{7C0BC283-D2C0-4458-B3B5-2A62F0D4D6CF}" dt="2026-07-01T19:05:32.179" v="5585" actId="26606"/>
            <ac:spMkLst>
              <pc:docMk/>
              <pc:sldMasterMk cId="4082663401" sldId="2147483701"/>
              <pc:sldLayoutMk cId="2542313199" sldId="2147483707"/>
              <ac:spMk id="2" creationId="{BCA3A97E-BC8C-A38C-57E3-85FE66D893B8}"/>
            </ac:spMkLst>
          </pc:spChg>
          <pc:spChg chg="mod">
            <ac:chgData name="Jennifer Lee" userId="6495e5e1-51f9-4790-a19c-1acd477e77a9" providerId="ADAL" clId="{7C0BC283-D2C0-4458-B3B5-2A62F0D4D6CF}" dt="2026-07-01T19:05:32.179" v="5585" actId="26606"/>
            <ac:spMkLst>
              <pc:docMk/>
              <pc:sldMasterMk cId="4082663401" sldId="2147483701"/>
              <pc:sldLayoutMk cId="2542313199" sldId="2147483707"/>
              <ac:spMk id="3" creationId="{BA8F10DE-9651-CF4C-822B-36700D6D8381}"/>
            </ac:spMkLst>
          </pc:spChg>
          <pc:spChg chg="mod">
            <ac:chgData name="Jennifer Lee" userId="6495e5e1-51f9-4790-a19c-1acd477e77a9" providerId="ADAL" clId="{7C0BC283-D2C0-4458-B3B5-2A62F0D4D6CF}" dt="2026-07-01T19:05:32.179" v="5585" actId="26606"/>
            <ac:spMkLst>
              <pc:docMk/>
              <pc:sldMasterMk cId="4082663401" sldId="2147483701"/>
              <pc:sldLayoutMk cId="2542313199" sldId="2147483707"/>
              <ac:spMk id="4" creationId="{370CCC2B-CA5E-6BF1-8081-7BBE5B36439A}"/>
            </ac:spMkLst>
          </pc:spChg>
          <pc:spChg chg="mod">
            <ac:chgData name="Jennifer Lee" userId="6495e5e1-51f9-4790-a19c-1acd477e77a9" providerId="ADAL" clId="{7C0BC283-D2C0-4458-B3B5-2A62F0D4D6CF}" dt="2026-07-01T19:05:32.179" v="5585" actId="26606"/>
            <ac:spMkLst>
              <pc:docMk/>
              <pc:sldMasterMk cId="4082663401" sldId="2147483701"/>
              <pc:sldLayoutMk cId="2542313199" sldId="2147483707"/>
              <ac:spMk id="5" creationId="{64449F02-B40C-9DAC-3B47-271E058B1769}"/>
            </ac:spMkLst>
          </pc:spChg>
        </pc:sldLayoutChg>
        <pc:sldLayoutChg chg="modSp mod ord">
          <pc:chgData name="Jennifer Lee" userId="6495e5e1-51f9-4790-a19c-1acd477e77a9" providerId="ADAL" clId="{7C0BC283-D2C0-4458-B3B5-2A62F0D4D6CF}" dt="2026-07-01T19:05:32.179" v="5585" actId="26606"/>
          <pc:sldLayoutMkLst>
            <pc:docMk/>
            <pc:sldMasterMk cId="4082663401" sldId="2147483701"/>
            <pc:sldLayoutMk cId="2690830960" sldId="2147483708"/>
          </pc:sldLayoutMkLst>
          <pc:spChg chg="mod">
            <ac:chgData name="Jennifer Lee" userId="6495e5e1-51f9-4790-a19c-1acd477e77a9" providerId="ADAL" clId="{7C0BC283-D2C0-4458-B3B5-2A62F0D4D6CF}" dt="2026-07-01T19:05:32.179" v="5585" actId="26606"/>
            <ac:spMkLst>
              <pc:docMk/>
              <pc:sldMasterMk cId="4082663401" sldId="2147483701"/>
              <pc:sldLayoutMk cId="2690830960" sldId="2147483708"/>
              <ac:spMk id="2" creationId="{A6E7254B-C214-33EF-A168-673F184D853B}"/>
            </ac:spMkLst>
          </pc:spChg>
          <pc:spChg chg="mod">
            <ac:chgData name="Jennifer Lee" userId="6495e5e1-51f9-4790-a19c-1acd477e77a9" providerId="ADAL" clId="{7C0BC283-D2C0-4458-B3B5-2A62F0D4D6CF}" dt="2026-07-01T19:05:32.179" v="5585" actId="26606"/>
            <ac:spMkLst>
              <pc:docMk/>
              <pc:sldMasterMk cId="4082663401" sldId="2147483701"/>
              <pc:sldLayoutMk cId="2690830960" sldId="2147483708"/>
              <ac:spMk id="3" creationId="{61EB29EA-5A1B-3DD4-9D52-63223C328F65}"/>
            </ac:spMkLst>
          </pc:spChg>
          <pc:spChg chg="mod">
            <ac:chgData name="Jennifer Lee" userId="6495e5e1-51f9-4790-a19c-1acd477e77a9" providerId="ADAL" clId="{7C0BC283-D2C0-4458-B3B5-2A62F0D4D6CF}" dt="2026-07-01T19:05:32.179" v="5585" actId="26606"/>
            <ac:spMkLst>
              <pc:docMk/>
              <pc:sldMasterMk cId="4082663401" sldId="2147483701"/>
              <pc:sldLayoutMk cId="2690830960" sldId="2147483708"/>
              <ac:spMk id="4" creationId="{757E3818-537C-5A47-0BC2-4E9DB99571A5}"/>
            </ac:spMkLst>
          </pc:spChg>
        </pc:sldLayoutChg>
        <pc:sldLayoutChg chg="modSp mod ord">
          <pc:chgData name="Jennifer Lee" userId="6495e5e1-51f9-4790-a19c-1acd477e77a9" providerId="ADAL" clId="{7C0BC283-D2C0-4458-B3B5-2A62F0D4D6CF}" dt="2026-07-01T19:05:32.179" v="5585" actId="26606"/>
          <pc:sldLayoutMkLst>
            <pc:docMk/>
            <pc:sldMasterMk cId="4082663401" sldId="2147483701"/>
            <pc:sldLayoutMk cId="3613672399" sldId="2147483709"/>
          </pc:sldLayoutMkLst>
          <pc:spChg chg="mod">
            <ac:chgData name="Jennifer Lee" userId="6495e5e1-51f9-4790-a19c-1acd477e77a9" providerId="ADAL" clId="{7C0BC283-D2C0-4458-B3B5-2A62F0D4D6CF}" dt="2026-07-01T19:05:32.179" v="5585" actId="26606"/>
            <ac:spMkLst>
              <pc:docMk/>
              <pc:sldMasterMk cId="4082663401" sldId="2147483701"/>
              <pc:sldLayoutMk cId="3613672399" sldId="2147483709"/>
              <ac:spMk id="2" creationId="{FFBAD2D5-12C1-F8DE-A681-1BFD554EFFE5}"/>
            </ac:spMkLst>
          </pc:spChg>
          <pc:spChg chg="mod">
            <ac:chgData name="Jennifer Lee" userId="6495e5e1-51f9-4790-a19c-1acd477e77a9" providerId="ADAL" clId="{7C0BC283-D2C0-4458-B3B5-2A62F0D4D6CF}" dt="2026-07-01T19:05:32.179" v="5585" actId="26606"/>
            <ac:spMkLst>
              <pc:docMk/>
              <pc:sldMasterMk cId="4082663401" sldId="2147483701"/>
              <pc:sldLayoutMk cId="3613672399" sldId="2147483709"/>
              <ac:spMk id="3" creationId="{40116F20-5F75-EBDA-CF7B-D7CC23559CD7}"/>
            </ac:spMkLst>
          </pc:spChg>
          <pc:spChg chg="mod">
            <ac:chgData name="Jennifer Lee" userId="6495e5e1-51f9-4790-a19c-1acd477e77a9" providerId="ADAL" clId="{7C0BC283-D2C0-4458-B3B5-2A62F0D4D6CF}" dt="2026-07-01T19:05:32.179" v="5585" actId="26606"/>
            <ac:spMkLst>
              <pc:docMk/>
              <pc:sldMasterMk cId="4082663401" sldId="2147483701"/>
              <pc:sldLayoutMk cId="3613672399" sldId="2147483709"/>
              <ac:spMk id="4" creationId="{AA0D3047-E65E-88F5-778F-2BCFC554442D}"/>
            </ac:spMkLst>
          </pc:spChg>
          <pc:spChg chg="mod">
            <ac:chgData name="Jennifer Lee" userId="6495e5e1-51f9-4790-a19c-1acd477e77a9" providerId="ADAL" clId="{7C0BC283-D2C0-4458-B3B5-2A62F0D4D6CF}" dt="2026-07-01T19:05:32.179" v="5585" actId="26606"/>
            <ac:spMkLst>
              <pc:docMk/>
              <pc:sldMasterMk cId="4082663401" sldId="2147483701"/>
              <pc:sldLayoutMk cId="3613672399" sldId="2147483709"/>
              <ac:spMk id="5" creationId="{43CA5E02-3873-B71E-1887-A1439109C906}"/>
            </ac:spMkLst>
          </pc:spChg>
          <pc:spChg chg="mod">
            <ac:chgData name="Jennifer Lee" userId="6495e5e1-51f9-4790-a19c-1acd477e77a9" providerId="ADAL" clId="{7C0BC283-D2C0-4458-B3B5-2A62F0D4D6CF}" dt="2026-07-01T19:05:32.179" v="5585" actId="26606"/>
            <ac:spMkLst>
              <pc:docMk/>
              <pc:sldMasterMk cId="4082663401" sldId="2147483701"/>
              <pc:sldLayoutMk cId="3613672399" sldId="2147483709"/>
              <ac:spMk id="6" creationId="{B1813C0D-3AAF-9E60-5633-4174297FD062}"/>
            </ac:spMkLst>
          </pc:spChg>
          <pc:spChg chg="mod">
            <ac:chgData name="Jennifer Lee" userId="6495e5e1-51f9-4790-a19c-1acd477e77a9" providerId="ADAL" clId="{7C0BC283-D2C0-4458-B3B5-2A62F0D4D6CF}" dt="2026-07-01T19:05:32.179" v="5585" actId="26606"/>
            <ac:spMkLst>
              <pc:docMk/>
              <pc:sldMasterMk cId="4082663401" sldId="2147483701"/>
              <pc:sldLayoutMk cId="3613672399" sldId="2147483709"/>
              <ac:spMk id="7" creationId="{D8DD39D4-E686-F9C6-01E3-24220BF3C636}"/>
            </ac:spMkLst>
          </pc:spChg>
        </pc:sldLayoutChg>
        <pc:sldLayoutChg chg="modSp mod ord">
          <pc:chgData name="Jennifer Lee" userId="6495e5e1-51f9-4790-a19c-1acd477e77a9" providerId="ADAL" clId="{7C0BC283-D2C0-4458-B3B5-2A62F0D4D6CF}" dt="2026-07-01T19:05:32.179" v="5585" actId="26606"/>
          <pc:sldLayoutMkLst>
            <pc:docMk/>
            <pc:sldMasterMk cId="4082663401" sldId="2147483701"/>
            <pc:sldLayoutMk cId="1902778014" sldId="2147483710"/>
          </pc:sldLayoutMkLst>
          <pc:spChg chg="mod">
            <ac:chgData name="Jennifer Lee" userId="6495e5e1-51f9-4790-a19c-1acd477e77a9" providerId="ADAL" clId="{7C0BC283-D2C0-4458-B3B5-2A62F0D4D6CF}" dt="2026-07-01T19:05:32.179" v="5585" actId="26606"/>
            <ac:spMkLst>
              <pc:docMk/>
              <pc:sldMasterMk cId="4082663401" sldId="2147483701"/>
              <pc:sldLayoutMk cId="1902778014" sldId="2147483710"/>
              <ac:spMk id="2" creationId="{D1A65D45-FE2B-A77D-7E3B-B6B57F2841D0}"/>
            </ac:spMkLst>
          </pc:spChg>
          <pc:spChg chg="mod">
            <ac:chgData name="Jennifer Lee" userId="6495e5e1-51f9-4790-a19c-1acd477e77a9" providerId="ADAL" clId="{7C0BC283-D2C0-4458-B3B5-2A62F0D4D6CF}" dt="2026-07-01T19:05:32.179" v="5585" actId="26606"/>
            <ac:spMkLst>
              <pc:docMk/>
              <pc:sldMasterMk cId="4082663401" sldId="2147483701"/>
              <pc:sldLayoutMk cId="1902778014" sldId="2147483710"/>
              <ac:spMk id="3" creationId="{EE592BCA-A36C-34A2-35C7-AE3C75A040E3}"/>
            </ac:spMkLst>
          </pc:spChg>
          <pc:spChg chg="mod">
            <ac:chgData name="Jennifer Lee" userId="6495e5e1-51f9-4790-a19c-1acd477e77a9" providerId="ADAL" clId="{7C0BC283-D2C0-4458-B3B5-2A62F0D4D6CF}" dt="2026-07-01T19:05:32.179" v="5585" actId="26606"/>
            <ac:spMkLst>
              <pc:docMk/>
              <pc:sldMasterMk cId="4082663401" sldId="2147483701"/>
              <pc:sldLayoutMk cId="1902778014" sldId="2147483710"/>
              <ac:spMk id="4" creationId="{8E92D3DF-E091-8528-C8AB-15824F98B5FE}"/>
            </ac:spMkLst>
          </pc:spChg>
          <pc:spChg chg="mod">
            <ac:chgData name="Jennifer Lee" userId="6495e5e1-51f9-4790-a19c-1acd477e77a9" providerId="ADAL" clId="{7C0BC283-D2C0-4458-B3B5-2A62F0D4D6CF}" dt="2026-07-01T19:05:32.179" v="5585" actId="26606"/>
            <ac:spMkLst>
              <pc:docMk/>
              <pc:sldMasterMk cId="4082663401" sldId="2147483701"/>
              <pc:sldLayoutMk cId="1902778014" sldId="2147483710"/>
              <ac:spMk id="5" creationId="{549C63B2-3C0A-3E2E-CF88-6E180C942869}"/>
            </ac:spMkLst>
          </pc:spChg>
          <pc:spChg chg="mod">
            <ac:chgData name="Jennifer Lee" userId="6495e5e1-51f9-4790-a19c-1acd477e77a9" providerId="ADAL" clId="{7C0BC283-D2C0-4458-B3B5-2A62F0D4D6CF}" dt="2026-07-01T19:05:32.179" v="5585" actId="26606"/>
            <ac:spMkLst>
              <pc:docMk/>
              <pc:sldMasterMk cId="4082663401" sldId="2147483701"/>
              <pc:sldLayoutMk cId="1902778014" sldId="2147483710"/>
              <ac:spMk id="6" creationId="{F6A05C0E-6584-FC36-B676-D6596E6EB33D}"/>
            </ac:spMkLst>
          </pc:spChg>
          <pc:spChg chg="mod">
            <ac:chgData name="Jennifer Lee" userId="6495e5e1-51f9-4790-a19c-1acd477e77a9" providerId="ADAL" clId="{7C0BC283-D2C0-4458-B3B5-2A62F0D4D6CF}" dt="2026-07-01T19:05:32.179" v="5585" actId="26606"/>
            <ac:spMkLst>
              <pc:docMk/>
              <pc:sldMasterMk cId="4082663401" sldId="2147483701"/>
              <pc:sldLayoutMk cId="1902778014" sldId="2147483710"/>
              <ac:spMk id="7" creationId="{DAB0CBB9-FF5B-43F2-69FD-BEAC8457E8A7}"/>
            </ac:spMkLst>
          </pc:spChg>
        </pc:sldLayoutChg>
        <pc:sldLayoutChg chg="modSp mod ord">
          <pc:chgData name="Jennifer Lee" userId="6495e5e1-51f9-4790-a19c-1acd477e77a9" providerId="ADAL" clId="{7C0BC283-D2C0-4458-B3B5-2A62F0D4D6CF}" dt="2026-07-01T19:05:32.179" v="5585" actId="26606"/>
          <pc:sldLayoutMkLst>
            <pc:docMk/>
            <pc:sldMasterMk cId="4082663401" sldId="2147483701"/>
            <pc:sldLayoutMk cId="3551693510" sldId="2147483711"/>
          </pc:sldLayoutMkLst>
          <pc:spChg chg="mod">
            <ac:chgData name="Jennifer Lee" userId="6495e5e1-51f9-4790-a19c-1acd477e77a9" providerId="ADAL" clId="{7C0BC283-D2C0-4458-B3B5-2A62F0D4D6CF}" dt="2026-07-01T19:05:32.179" v="5585" actId="26606"/>
            <ac:spMkLst>
              <pc:docMk/>
              <pc:sldMasterMk cId="4082663401" sldId="2147483701"/>
              <pc:sldLayoutMk cId="3551693510" sldId="2147483711"/>
              <ac:spMk id="2" creationId="{6DEA4BAC-D81D-51E3-82E0-FF7D3A696CE5}"/>
            </ac:spMkLst>
          </pc:spChg>
          <pc:spChg chg="mod">
            <ac:chgData name="Jennifer Lee" userId="6495e5e1-51f9-4790-a19c-1acd477e77a9" providerId="ADAL" clId="{7C0BC283-D2C0-4458-B3B5-2A62F0D4D6CF}" dt="2026-07-01T19:05:32.179" v="5585" actId="26606"/>
            <ac:spMkLst>
              <pc:docMk/>
              <pc:sldMasterMk cId="4082663401" sldId="2147483701"/>
              <pc:sldLayoutMk cId="3551693510" sldId="2147483711"/>
              <ac:spMk id="3" creationId="{0F563424-BF97-8CEC-BD04-36E7136654D2}"/>
            </ac:spMkLst>
          </pc:spChg>
          <pc:spChg chg="mod">
            <ac:chgData name="Jennifer Lee" userId="6495e5e1-51f9-4790-a19c-1acd477e77a9" providerId="ADAL" clId="{7C0BC283-D2C0-4458-B3B5-2A62F0D4D6CF}" dt="2026-07-01T19:05:32.179" v="5585" actId="26606"/>
            <ac:spMkLst>
              <pc:docMk/>
              <pc:sldMasterMk cId="4082663401" sldId="2147483701"/>
              <pc:sldLayoutMk cId="3551693510" sldId="2147483711"/>
              <ac:spMk id="4" creationId="{C8C8A273-5BD4-B5E1-27A1-F83F1BEE1AD3}"/>
            </ac:spMkLst>
          </pc:spChg>
          <pc:spChg chg="mod">
            <ac:chgData name="Jennifer Lee" userId="6495e5e1-51f9-4790-a19c-1acd477e77a9" providerId="ADAL" clId="{7C0BC283-D2C0-4458-B3B5-2A62F0D4D6CF}" dt="2026-07-01T19:05:32.179" v="5585" actId="26606"/>
            <ac:spMkLst>
              <pc:docMk/>
              <pc:sldMasterMk cId="4082663401" sldId="2147483701"/>
              <pc:sldLayoutMk cId="3551693510" sldId="2147483711"/>
              <ac:spMk id="5" creationId="{6E135F58-F375-0916-7E66-45C96665985D}"/>
            </ac:spMkLst>
          </pc:spChg>
          <pc:spChg chg="mod">
            <ac:chgData name="Jennifer Lee" userId="6495e5e1-51f9-4790-a19c-1acd477e77a9" providerId="ADAL" clId="{7C0BC283-D2C0-4458-B3B5-2A62F0D4D6CF}" dt="2026-07-01T19:05:32.179" v="5585" actId="26606"/>
            <ac:spMkLst>
              <pc:docMk/>
              <pc:sldMasterMk cId="4082663401" sldId="2147483701"/>
              <pc:sldLayoutMk cId="3551693510" sldId="2147483711"/>
              <ac:spMk id="6" creationId="{966DEC03-47EE-EA86-A786-F4553A60AAF7}"/>
            </ac:spMkLst>
          </pc:spChg>
        </pc:sldLayoutChg>
        <pc:sldLayoutChg chg="modSp mod ord">
          <pc:chgData name="Jennifer Lee" userId="6495e5e1-51f9-4790-a19c-1acd477e77a9" providerId="ADAL" clId="{7C0BC283-D2C0-4458-B3B5-2A62F0D4D6CF}" dt="2026-07-01T19:05:32.179" v="5585" actId="26606"/>
          <pc:sldLayoutMkLst>
            <pc:docMk/>
            <pc:sldMasterMk cId="4082663401" sldId="2147483701"/>
            <pc:sldLayoutMk cId="41054135" sldId="2147483712"/>
          </pc:sldLayoutMkLst>
          <pc:spChg chg="mod">
            <ac:chgData name="Jennifer Lee" userId="6495e5e1-51f9-4790-a19c-1acd477e77a9" providerId="ADAL" clId="{7C0BC283-D2C0-4458-B3B5-2A62F0D4D6CF}" dt="2026-07-01T19:05:32.179" v="5585" actId="26606"/>
            <ac:spMkLst>
              <pc:docMk/>
              <pc:sldMasterMk cId="4082663401" sldId="2147483701"/>
              <pc:sldLayoutMk cId="41054135" sldId="2147483712"/>
              <ac:spMk id="2" creationId="{54FD34FB-E244-25E7-C2F4-78337FF10460}"/>
            </ac:spMkLst>
          </pc:spChg>
          <pc:spChg chg="mod">
            <ac:chgData name="Jennifer Lee" userId="6495e5e1-51f9-4790-a19c-1acd477e77a9" providerId="ADAL" clId="{7C0BC283-D2C0-4458-B3B5-2A62F0D4D6CF}" dt="2026-07-01T19:05:32.179" v="5585" actId="26606"/>
            <ac:spMkLst>
              <pc:docMk/>
              <pc:sldMasterMk cId="4082663401" sldId="2147483701"/>
              <pc:sldLayoutMk cId="41054135" sldId="2147483712"/>
              <ac:spMk id="3" creationId="{11DCE3B3-EBB9-82ED-251E-BCF4E192D3A1}"/>
            </ac:spMkLst>
          </pc:spChg>
          <pc:spChg chg="mod">
            <ac:chgData name="Jennifer Lee" userId="6495e5e1-51f9-4790-a19c-1acd477e77a9" providerId="ADAL" clId="{7C0BC283-D2C0-4458-B3B5-2A62F0D4D6CF}" dt="2026-07-01T19:05:32.179" v="5585" actId="26606"/>
            <ac:spMkLst>
              <pc:docMk/>
              <pc:sldMasterMk cId="4082663401" sldId="2147483701"/>
              <pc:sldLayoutMk cId="41054135" sldId="2147483712"/>
              <ac:spMk id="4" creationId="{2AEDB0B3-1F03-607E-236A-0C9C5C61039F}"/>
            </ac:spMkLst>
          </pc:spChg>
          <pc:spChg chg="mod">
            <ac:chgData name="Jennifer Lee" userId="6495e5e1-51f9-4790-a19c-1acd477e77a9" providerId="ADAL" clId="{7C0BC283-D2C0-4458-B3B5-2A62F0D4D6CF}" dt="2026-07-01T19:05:32.179" v="5585" actId="26606"/>
            <ac:spMkLst>
              <pc:docMk/>
              <pc:sldMasterMk cId="4082663401" sldId="2147483701"/>
              <pc:sldLayoutMk cId="41054135" sldId="2147483712"/>
              <ac:spMk id="5" creationId="{E57E82AE-E83E-E023-1131-CCDF3FB5E8DF}"/>
            </ac:spMkLst>
          </pc:spChg>
          <pc:spChg chg="mod">
            <ac:chgData name="Jennifer Lee" userId="6495e5e1-51f9-4790-a19c-1acd477e77a9" providerId="ADAL" clId="{7C0BC283-D2C0-4458-B3B5-2A62F0D4D6CF}" dt="2026-07-01T19:05:32.179" v="5585" actId="26606"/>
            <ac:spMkLst>
              <pc:docMk/>
              <pc:sldMasterMk cId="4082663401" sldId="2147483701"/>
              <pc:sldLayoutMk cId="41054135" sldId="2147483712"/>
              <ac:spMk id="6" creationId="{062322CA-2BBD-76BA-0FEE-4EF36CAC303B}"/>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1B14-6D0A-BE51-3D6A-AFAF8905F3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6E89A-8A1D-CDCD-37EF-28A36A9B0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BBAFC3-CD1D-0C7B-5FA2-3867BD319AE6}"/>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5" name="Footer Placeholder 4">
            <a:extLst>
              <a:ext uri="{FF2B5EF4-FFF2-40B4-BE49-F238E27FC236}">
                <a16:creationId xmlns:a16="http://schemas.microsoft.com/office/drawing/2014/main" id="{5EF69AF4-89EA-F670-2D10-C4C3A7591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906F6-7336-9A35-8A4B-DD02997C2FCD}"/>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85561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4BAC-D81D-51E3-82E0-FF7D3A696C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63424-BF97-8CEC-BD04-36E7136654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8A273-5BD4-B5E1-27A1-F83F1BEE1AD3}"/>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5" name="Footer Placeholder 4">
            <a:extLst>
              <a:ext uri="{FF2B5EF4-FFF2-40B4-BE49-F238E27FC236}">
                <a16:creationId xmlns:a16="http://schemas.microsoft.com/office/drawing/2014/main" id="{6E135F58-F375-0916-7E66-45C966659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DEC03-47EE-EA86-A786-F4553A60AAF7}"/>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355169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FD34FB-E244-25E7-C2F4-78337FF104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CE3B3-EBB9-82ED-251E-BCF4E192D3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DB0B3-1F03-607E-236A-0C9C5C61039F}"/>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5" name="Footer Placeholder 4">
            <a:extLst>
              <a:ext uri="{FF2B5EF4-FFF2-40B4-BE49-F238E27FC236}">
                <a16:creationId xmlns:a16="http://schemas.microsoft.com/office/drawing/2014/main" id="{E57E82AE-E83E-E023-1131-CCDF3FB5E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322CA-2BBD-76BA-0FEE-4EF36CAC303B}"/>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4105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6992-4971-C6B4-BFE1-F32681E600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8B354B-D62E-3F66-A42B-5006EF5E3F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47231-5E53-6255-78E7-10E1CDFF4C34}"/>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5" name="Footer Placeholder 4">
            <a:extLst>
              <a:ext uri="{FF2B5EF4-FFF2-40B4-BE49-F238E27FC236}">
                <a16:creationId xmlns:a16="http://schemas.microsoft.com/office/drawing/2014/main" id="{6A7F707C-FC03-1919-9A4B-33F9DE392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A44EA-3A2D-FD63-9EE4-3A706E0C4BEE}"/>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99631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8277-5786-85E8-98BB-3E85BAB5D4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DD4E08-95A3-C53A-9D5E-C617020F5F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91151C-1DDF-3A44-FA1C-A828674B7AB5}"/>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5" name="Footer Placeholder 4">
            <a:extLst>
              <a:ext uri="{FF2B5EF4-FFF2-40B4-BE49-F238E27FC236}">
                <a16:creationId xmlns:a16="http://schemas.microsoft.com/office/drawing/2014/main" id="{05D56FE4-D03A-7E5C-2865-71C622C0D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99C8C-F3AF-525A-C068-DA81B2E44B35}"/>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44283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7227-92D2-E6EF-DA47-C10FC63A9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52A818-B364-8435-A611-C198EF1369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3040DC-0B18-A082-2BE6-5112843F17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FA3F94-C930-BED1-A5EA-A7DEAB8B91CE}"/>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6" name="Footer Placeholder 5">
            <a:extLst>
              <a:ext uri="{FF2B5EF4-FFF2-40B4-BE49-F238E27FC236}">
                <a16:creationId xmlns:a16="http://schemas.microsoft.com/office/drawing/2014/main" id="{4CC1B997-8C15-8C4A-6F67-941746FD1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D5F92-22CB-E91A-87E6-1C9AE1CFC202}"/>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15096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68D57-F0BF-155E-66F8-22D20BED6E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3EA751-963B-44FF-2D39-CCA8551B3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76D6D-B989-90AA-FB0E-A19D44DC44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0DE897-550F-B8BD-5BD3-976E95E24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429596-CCA8-96DD-A0E6-B84DFEE216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1D399E-20A0-9C19-EE4A-92FACD195569}"/>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8" name="Footer Placeholder 7">
            <a:extLst>
              <a:ext uri="{FF2B5EF4-FFF2-40B4-BE49-F238E27FC236}">
                <a16:creationId xmlns:a16="http://schemas.microsoft.com/office/drawing/2014/main" id="{67013C85-977F-9F6D-3E16-03585333C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D8BC72-6186-49B9-2763-1E3D968A93B8}"/>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117638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A97E-BC8C-A38C-57E3-85FE66D893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8F10DE-9651-CF4C-822B-36700D6D8381}"/>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4" name="Footer Placeholder 3">
            <a:extLst>
              <a:ext uri="{FF2B5EF4-FFF2-40B4-BE49-F238E27FC236}">
                <a16:creationId xmlns:a16="http://schemas.microsoft.com/office/drawing/2014/main" id="{370CCC2B-CA5E-6BF1-8081-7BBE5B3643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449F02-B40C-9DAC-3B47-271E058B1769}"/>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254231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7254B-C214-33EF-A168-673F184D853B}"/>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3" name="Footer Placeholder 2">
            <a:extLst>
              <a:ext uri="{FF2B5EF4-FFF2-40B4-BE49-F238E27FC236}">
                <a16:creationId xmlns:a16="http://schemas.microsoft.com/office/drawing/2014/main" id="{61EB29EA-5A1B-3DD4-9D52-63223C328F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7E3818-537C-5A47-0BC2-4E9DB99571A5}"/>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269083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AD2D5-12C1-F8DE-A681-1BFD554EF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116F20-5F75-EBDA-CF7B-D7CC23559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0D3047-E65E-88F5-778F-2BCFC5544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CA5E02-3873-B71E-1887-A1439109C906}"/>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6" name="Footer Placeholder 5">
            <a:extLst>
              <a:ext uri="{FF2B5EF4-FFF2-40B4-BE49-F238E27FC236}">
                <a16:creationId xmlns:a16="http://schemas.microsoft.com/office/drawing/2014/main" id="{B1813C0D-3AAF-9E60-5633-4174297FD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D39D4-E686-F9C6-01E3-24220BF3C636}"/>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361367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65D45-FE2B-A77D-7E3B-B6B57F284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592BCA-A36C-34A2-35C7-AE3C75A040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92D3DF-E091-8528-C8AB-15824F98B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9C63B2-3C0A-3E2E-CF88-6E180C942869}"/>
              </a:ext>
            </a:extLst>
          </p:cNvPr>
          <p:cNvSpPr>
            <a:spLocks noGrp="1"/>
          </p:cNvSpPr>
          <p:nvPr>
            <p:ph type="dt" sz="half" idx="10"/>
          </p:nvPr>
        </p:nvSpPr>
        <p:spPr/>
        <p:txBody>
          <a:bodyPr/>
          <a:lstStyle/>
          <a:p>
            <a:fld id="{4B6C9373-26ED-4CCD-9804-453C284F5218}" type="datetimeFigureOut">
              <a:rPr lang="en-US" smtClean="0"/>
              <a:t>7/1/2026</a:t>
            </a:fld>
            <a:endParaRPr lang="en-US"/>
          </a:p>
        </p:txBody>
      </p:sp>
      <p:sp>
        <p:nvSpPr>
          <p:cNvPr id="6" name="Footer Placeholder 5">
            <a:extLst>
              <a:ext uri="{FF2B5EF4-FFF2-40B4-BE49-F238E27FC236}">
                <a16:creationId xmlns:a16="http://schemas.microsoft.com/office/drawing/2014/main" id="{F6A05C0E-6584-FC36-B676-D6596E6EB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0CBB9-FF5B-43F2-69FD-BEAC8457E8A7}"/>
              </a:ext>
            </a:extLst>
          </p:cNvPr>
          <p:cNvSpPr>
            <a:spLocks noGrp="1"/>
          </p:cNvSpPr>
          <p:nvPr>
            <p:ph type="sldNum" sz="quarter" idx="12"/>
          </p:nvPr>
        </p:nvSpPr>
        <p:spPr/>
        <p:txBody>
          <a:bodyPr/>
          <a:lstStyle/>
          <a:p>
            <a:fld id="{FBD04CC5-0A4B-43B8-BF71-23221BF2788E}" type="slidenum">
              <a:rPr lang="en-US" smtClean="0"/>
              <a:t>‹#›</a:t>
            </a:fld>
            <a:endParaRPr lang="en-US"/>
          </a:p>
        </p:txBody>
      </p:sp>
    </p:spTree>
    <p:extLst>
      <p:ext uri="{BB962C8B-B14F-4D97-AF65-F5344CB8AC3E}">
        <p14:creationId xmlns:p14="http://schemas.microsoft.com/office/powerpoint/2010/main" val="190277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Header Bar"/>
          <p:cNvSpPr/>
          <p:nvPr/>
        </p:nvSpPr>
        <p:spPr>
          <a:xfrm>
            <a:off x="0" y="0"/>
            <a:ext cx="12192000" cy="457200"/>
          </a:xfrm>
          <a:prstGeom prst="rect">
            <a:avLst/>
          </a:prstGeom>
          <a:solidFill>
            <a:srgbClr val="2C5697"/>
          </a:solidFill>
          <a:ln>
            <a:noFill/>
          </a:ln>
        </p:spPr>
        <p:txBody>
          <a:bodyPr rtlCol="0" anchor="ctr"/>
          <a:lstStyle/>
          <a:p>
            <a:endParaRPr lang="en-US"/>
          </a:p>
        </p:txBody>
      </p:sp>
      <p:sp>
        <p:nvSpPr>
          <p:cNvPr id="91" name="Footer Accent Strip"/>
          <p:cNvSpPr/>
          <p:nvPr/>
        </p:nvSpPr>
        <p:spPr>
          <a:xfrm>
            <a:off x="0" y="6675120"/>
            <a:ext cx="12192000" cy="182880"/>
          </a:xfrm>
          <a:prstGeom prst="rect">
            <a:avLst/>
          </a:prstGeom>
          <a:solidFill>
            <a:srgbClr val="2C5697"/>
          </a:solidFill>
          <a:ln>
            <a:noFill/>
          </a:ln>
        </p:spPr>
        <p:txBody>
          <a:bodyPr rtlCol="0" anchor="ctr"/>
          <a:lstStyle/>
          <a:p>
            <a:endParaRPr lang="en-US"/>
          </a:p>
        </p:txBody>
      </p:sp>
      <p:sp>
        <p:nvSpPr>
          <p:cNvPr id="2" name="Title Placeholder 1">
            <a:extLst>
              <a:ext uri="{FF2B5EF4-FFF2-40B4-BE49-F238E27FC236}">
                <a16:creationId xmlns:a16="http://schemas.microsoft.com/office/drawing/2014/main" id="{DDBA9B2C-9380-7965-BFAA-AE710A1FB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48C18D-AB37-EA78-B15F-36FCE8949D4C}"/>
              </a:ext>
            </a:extLst>
          </p:cNvPr>
          <p:cNvSpPr>
            <a:spLocks noGrp="1"/>
          </p:cNvSpPr>
          <p:nvPr>
            <p:ph type="body" idx="1"/>
          </p:nvPr>
        </p:nvSpPr>
        <p:spPr>
          <a:xfrm>
            <a:off x="838200" y="1825625"/>
            <a:ext cx="10515600" cy="400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36B68-9B36-E3DB-7AE9-14858C5EB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6C9373-26ED-4CCD-9804-453C284F5218}" type="datetimeFigureOut">
              <a:rPr lang="en-US" smtClean="0"/>
              <a:t>7/1/2026</a:t>
            </a:fld>
            <a:endParaRPr lang="en-US"/>
          </a:p>
        </p:txBody>
      </p:sp>
      <p:sp>
        <p:nvSpPr>
          <p:cNvPr id="5" name="Footer Placeholder 4">
            <a:extLst>
              <a:ext uri="{FF2B5EF4-FFF2-40B4-BE49-F238E27FC236}">
                <a16:creationId xmlns:a16="http://schemas.microsoft.com/office/drawing/2014/main" id="{1E3B9077-CA8F-868E-9FE9-2B2091817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FC8076-0022-8C2F-6D5F-D737F01CA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D04CC5-0A4B-43B8-BF71-23221BF2788E}" type="slidenum">
              <a:rPr lang="en-US" smtClean="0"/>
              <a:t>‹#›</a:t>
            </a:fld>
            <a:endParaRPr lang="en-US"/>
          </a:p>
        </p:txBody>
      </p:sp>
    </p:spTree>
    <p:extLst>
      <p:ext uri="{BB962C8B-B14F-4D97-AF65-F5344CB8AC3E}">
        <p14:creationId xmlns:p14="http://schemas.microsoft.com/office/powerpoint/2010/main" val="40826634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b="1" kern="1200">
          <a:solidFill>
            <a:srgbClr val="2C5697"/>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C569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C569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uzanne@unitedwsv.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udexchange.info/programs/coc/"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www.hud.gov/hud-partners/coc-program-competition"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ackground Image"/>
          <p:cNvPicPr>
            <a:picLocks noChangeAspect="1"/>
          </p:cNvPicPr>
          <p:nvPr/>
        </p:nvPicPr>
        <p:blipFill>
          <a:blip r:embed="rId2"/>
          <a:srcRect t="8000" b="14295"/>
          <a:stretch>
            <a:fillRect/>
          </a:stretch>
        </p:blipFill>
        <p:spPr>
          <a:xfrm>
            <a:off x="0" y="457200"/>
            <a:ext cx="12192000" cy="6217920"/>
          </a:xfrm>
          <a:prstGeom prst="rect">
            <a:avLst/>
          </a:prstGeom>
        </p:spPr>
      </p:pic>
      <p:sp>
        <p:nvSpPr>
          <p:cNvPr id="21" name="Scrim"/>
          <p:cNvSpPr/>
          <p:nvPr/>
        </p:nvSpPr>
        <p:spPr>
          <a:xfrm>
            <a:off x="0" y="457200"/>
            <a:ext cx="12192000" cy="6217920"/>
          </a:xfrm>
          <a:prstGeom prst="rect">
            <a:avLst/>
          </a:prstGeom>
          <a:solidFill>
            <a:srgbClr val="FFFFFF">
              <a:alpha val="55000"/>
            </a:srgbClr>
          </a:solidFill>
          <a:ln>
            <a:noFill/>
          </a:ln>
        </p:spPr>
        <p:txBody>
          <a:bodyPr/>
          <a:lstStyle/>
          <a:p>
            <a:endParaRPr lang="en-US"/>
          </a:p>
        </p:txBody>
      </p:sp>
      <p:sp>
        <p:nvSpPr>
          <p:cNvPr id="2" name="Title 1">
            <a:extLst>
              <a:ext uri="{FF2B5EF4-FFF2-40B4-BE49-F238E27FC236}">
                <a16:creationId xmlns:a16="http://schemas.microsoft.com/office/drawing/2014/main" id="{6F8E04A7-177E-54A9-8777-8F1F9203DC99}"/>
              </a:ext>
            </a:extLst>
          </p:cNvPr>
          <p:cNvSpPr>
            <a:spLocks noGrp="1"/>
          </p:cNvSpPr>
          <p:nvPr>
            <p:ph type="ctrTitle"/>
          </p:nvPr>
        </p:nvSpPr>
        <p:spPr>
          <a:xfrm>
            <a:off x="1524000" y="640080"/>
            <a:ext cx="9144000" cy="2869883"/>
          </a:xfrm>
        </p:spPr>
        <p:txBody>
          <a:bodyPr>
            <a:normAutofit fontScale="90000"/>
          </a:bodyPr>
          <a:lstStyle/>
          <a:p>
            <a:r>
              <a:rPr lang="en-US" b="1" dirty="0"/>
              <a:t>UWSV</a:t>
            </a:r>
            <a:br>
              <a:rPr lang="en-US" dirty="0"/>
            </a:br>
            <a:r>
              <a:rPr lang="en-US" sz="5300" dirty="0"/>
              <a:t>FL-518</a:t>
            </a:r>
            <a:r>
              <a:rPr lang="en-US" dirty="0"/>
              <a:t> </a:t>
            </a:r>
            <a:br>
              <a:rPr lang="en-US" dirty="0"/>
            </a:br>
            <a:r>
              <a:rPr lang="en-US" sz="4900" dirty="0"/>
              <a:t>Columbia, Hamilton, Lafayette and Suwannee Counties</a:t>
            </a:r>
          </a:p>
        </p:txBody>
      </p:sp>
      <p:sp>
        <p:nvSpPr>
          <p:cNvPr id="3" name="Subtitle 2">
            <a:extLst>
              <a:ext uri="{FF2B5EF4-FFF2-40B4-BE49-F238E27FC236}">
                <a16:creationId xmlns:a16="http://schemas.microsoft.com/office/drawing/2014/main" id="{CDCE3487-AAF9-381D-6AC3-C0B18360226C}"/>
              </a:ext>
            </a:extLst>
          </p:cNvPr>
          <p:cNvSpPr>
            <a:spLocks noGrp="1"/>
          </p:cNvSpPr>
          <p:nvPr>
            <p:ph type="subTitle" idx="1"/>
          </p:nvPr>
        </p:nvSpPr>
        <p:spPr/>
        <p:txBody>
          <a:bodyPr/>
          <a:lstStyle/>
          <a:p>
            <a:r>
              <a:rPr lang="en-US" dirty="0"/>
              <a:t>HUD Continuum of Care NOFO Information</a:t>
            </a:r>
          </a:p>
          <a:p>
            <a:r>
              <a:rPr lang="en-US" dirty="0"/>
              <a:t>July 7, 2026</a:t>
            </a:r>
          </a:p>
        </p:txBody>
      </p:sp>
      <p:pic>
        <p:nvPicPr>
          <p:cNvPr id="5" name="Picture 4">
            <a:extLst>
              <a:ext uri="{FF2B5EF4-FFF2-40B4-BE49-F238E27FC236}">
                <a16:creationId xmlns:a16="http://schemas.microsoft.com/office/drawing/2014/main" id="{99DE39E2-1568-A82B-8E17-5A8BFABD8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49287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F4E3-56BB-BC03-202C-5DD9F567420B}"/>
              </a:ext>
            </a:extLst>
          </p:cNvPr>
          <p:cNvSpPr>
            <a:spLocks noGrp="1"/>
          </p:cNvSpPr>
          <p:nvPr>
            <p:ph type="title"/>
          </p:nvPr>
        </p:nvSpPr>
        <p:spPr/>
        <p:txBody>
          <a:bodyPr/>
          <a:lstStyle/>
          <a:p>
            <a:r>
              <a:rPr lang="en-US" dirty="0"/>
              <a:t>Application Types - continued</a:t>
            </a:r>
          </a:p>
        </p:txBody>
      </p:sp>
      <p:sp>
        <p:nvSpPr>
          <p:cNvPr id="3" name="Text Placeholder 2">
            <a:extLst>
              <a:ext uri="{FF2B5EF4-FFF2-40B4-BE49-F238E27FC236}">
                <a16:creationId xmlns:a16="http://schemas.microsoft.com/office/drawing/2014/main" id="{4C5256D3-44FA-E09E-ED89-2E2B43EBFE7D}"/>
              </a:ext>
            </a:extLst>
          </p:cNvPr>
          <p:cNvSpPr>
            <a:spLocks noGrp="1"/>
          </p:cNvSpPr>
          <p:nvPr>
            <p:ph type="body" idx="1"/>
          </p:nvPr>
        </p:nvSpPr>
        <p:spPr/>
        <p:txBody>
          <a:bodyPr/>
          <a:lstStyle/>
          <a:p>
            <a:r>
              <a:rPr lang="en-US" dirty="0"/>
              <a:t>Renewal - Transition</a:t>
            </a:r>
          </a:p>
        </p:txBody>
      </p:sp>
      <p:sp>
        <p:nvSpPr>
          <p:cNvPr id="4" name="Content Placeholder 3">
            <a:extLst>
              <a:ext uri="{FF2B5EF4-FFF2-40B4-BE49-F238E27FC236}">
                <a16:creationId xmlns:a16="http://schemas.microsoft.com/office/drawing/2014/main" id="{93CA48D9-56A3-EDE1-4951-4B24C0EAABC8}"/>
              </a:ext>
            </a:extLst>
          </p:cNvPr>
          <p:cNvSpPr>
            <a:spLocks noGrp="1"/>
          </p:cNvSpPr>
          <p:nvPr>
            <p:ph sz="half" idx="2"/>
          </p:nvPr>
        </p:nvSpPr>
        <p:spPr/>
        <p:txBody>
          <a:bodyPr/>
          <a:lstStyle/>
          <a:p>
            <a:r>
              <a:rPr lang="en-US" dirty="0"/>
              <a:t>Allows renewals to apply as a different project type. </a:t>
            </a:r>
          </a:p>
          <a:p>
            <a:r>
              <a:rPr lang="en-US" dirty="0"/>
              <a:t>Subject to Renewal Project Evaluation Criteria</a:t>
            </a:r>
          </a:p>
        </p:txBody>
      </p:sp>
      <p:sp>
        <p:nvSpPr>
          <p:cNvPr id="5" name="Text Placeholder 4">
            <a:extLst>
              <a:ext uri="{FF2B5EF4-FFF2-40B4-BE49-F238E27FC236}">
                <a16:creationId xmlns:a16="http://schemas.microsoft.com/office/drawing/2014/main" id="{EAADFC2F-16EF-7D89-D95C-04DEAC2CDE11}"/>
              </a:ext>
            </a:extLst>
          </p:cNvPr>
          <p:cNvSpPr>
            <a:spLocks noGrp="1"/>
          </p:cNvSpPr>
          <p:nvPr>
            <p:ph type="body" sz="quarter" idx="3"/>
          </p:nvPr>
        </p:nvSpPr>
        <p:spPr/>
        <p:txBody>
          <a:bodyPr/>
          <a:lstStyle/>
          <a:p>
            <a:r>
              <a:rPr lang="en-US" dirty="0"/>
              <a:t>Renewals</a:t>
            </a:r>
          </a:p>
        </p:txBody>
      </p:sp>
      <p:sp>
        <p:nvSpPr>
          <p:cNvPr id="6" name="Content Placeholder 5">
            <a:extLst>
              <a:ext uri="{FF2B5EF4-FFF2-40B4-BE49-F238E27FC236}">
                <a16:creationId xmlns:a16="http://schemas.microsoft.com/office/drawing/2014/main" id="{7B6B0FF3-457E-4EA2-CA5E-143E69B48623}"/>
              </a:ext>
            </a:extLst>
          </p:cNvPr>
          <p:cNvSpPr>
            <a:spLocks noGrp="1"/>
          </p:cNvSpPr>
          <p:nvPr>
            <p:ph sz="quarter" idx="4"/>
          </p:nvPr>
        </p:nvSpPr>
        <p:spPr/>
        <p:txBody>
          <a:bodyPr/>
          <a:lstStyle/>
          <a:p>
            <a:r>
              <a:rPr lang="en-US" dirty="0"/>
              <a:t>Existing renewals that are applying to renew their project; May make up to 10% Budget Line shifts. </a:t>
            </a:r>
          </a:p>
          <a:p>
            <a:r>
              <a:rPr lang="en-US" dirty="0"/>
              <a:t>Subject to Renewal Project Evaluation Criteria </a:t>
            </a:r>
          </a:p>
        </p:txBody>
      </p:sp>
      <p:pic>
        <p:nvPicPr>
          <p:cNvPr id="7" name="Picture 6">
            <a:extLst>
              <a:ext uri="{FF2B5EF4-FFF2-40B4-BE49-F238E27FC236}">
                <a16:creationId xmlns:a16="http://schemas.microsoft.com/office/drawing/2014/main" id="{226EAB2C-BB87-4E9B-0507-4B571D09C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301638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B547-25A8-EBE2-1D1F-5BAA4C34D827}"/>
              </a:ext>
            </a:extLst>
          </p:cNvPr>
          <p:cNvSpPr>
            <a:spLocks noGrp="1"/>
          </p:cNvSpPr>
          <p:nvPr>
            <p:ph type="title"/>
          </p:nvPr>
        </p:nvSpPr>
        <p:spPr/>
        <p:txBody>
          <a:bodyPr/>
          <a:lstStyle/>
          <a:p>
            <a:r>
              <a:rPr lang="en-US" dirty="0"/>
              <a:t>SSO</a:t>
            </a:r>
          </a:p>
        </p:txBody>
      </p:sp>
      <p:sp>
        <p:nvSpPr>
          <p:cNvPr id="3" name="Content Placeholder 2">
            <a:extLst>
              <a:ext uri="{FF2B5EF4-FFF2-40B4-BE49-F238E27FC236}">
                <a16:creationId xmlns:a16="http://schemas.microsoft.com/office/drawing/2014/main" id="{A0BE4E9B-3651-432C-186F-31623487FB64}"/>
              </a:ext>
            </a:extLst>
          </p:cNvPr>
          <p:cNvSpPr>
            <a:spLocks noGrp="1"/>
          </p:cNvSpPr>
          <p:nvPr>
            <p:ph idx="1"/>
          </p:nvPr>
        </p:nvSpPr>
        <p:spPr/>
        <p:txBody>
          <a:bodyPr>
            <a:normAutofit fontScale="55000" lnSpcReduction="20000"/>
          </a:bodyPr>
          <a:lstStyle/>
          <a:p>
            <a:pPr marL="0" indent="0">
              <a:buNone/>
            </a:pPr>
            <a:r>
              <a:rPr lang="en-US" b="1" dirty="0"/>
              <a:t>New Funding Availability</a:t>
            </a:r>
            <a:r>
              <a:rPr lang="en-US" dirty="0"/>
              <a:t>: Reallocation, CoC Bonus </a:t>
            </a:r>
          </a:p>
          <a:p>
            <a:pPr marL="0" indent="0">
              <a:buNone/>
            </a:pPr>
            <a:r>
              <a:rPr lang="en-US" b="1" dirty="0"/>
              <a:t>Application Types</a:t>
            </a:r>
            <a:r>
              <a:rPr lang="en-US" dirty="0"/>
              <a:t>: New, New | Expansion, Renewal → Transition, Renewal </a:t>
            </a:r>
          </a:p>
          <a:p>
            <a:pPr marL="0" indent="0">
              <a:buNone/>
            </a:pPr>
            <a:endParaRPr lang="en-US" b="1" dirty="0"/>
          </a:p>
          <a:p>
            <a:pPr marL="0" indent="0">
              <a:buNone/>
            </a:pPr>
            <a:r>
              <a:rPr lang="en-US" b="1" dirty="0"/>
              <a:t>Overview</a:t>
            </a:r>
          </a:p>
          <a:p>
            <a:pPr marL="0" indent="0">
              <a:buNone/>
            </a:pPr>
            <a:r>
              <a:rPr lang="en-US" dirty="0"/>
              <a:t>Service-only. Funds non-facility-based interventions with unsheltered individuals and families. The primary goal is to connect unsheltered households to shelter and CE as a path to permanent housing. </a:t>
            </a:r>
          </a:p>
          <a:p>
            <a:pPr marL="0" indent="0">
              <a:buNone/>
            </a:pPr>
            <a:r>
              <a:rPr lang="en-US" dirty="0"/>
              <a:t>Key Elements</a:t>
            </a:r>
          </a:p>
          <a:p>
            <a:pPr marL="0" indent="0">
              <a:buNone/>
            </a:pPr>
            <a:r>
              <a:rPr lang="en-US" dirty="0"/>
              <a:t>Eligible population: Households living in places not fit for human habitation, also known as unsheltered or street homelessness. Category 1 </a:t>
            </a:r>
          </a:p>
          <a:p>
            <a:pPr marL="0" indent="0">
              <a:buNone/>
            </a:pPr>
            <a:r>
              <a:rPr lang="en-US" dirty="0"/>
              <a:t>Needs to connect quickly and warmly with Coordinated Entry and shelters </a:t>
            </a:r>
          </a:p>
          <a:p>
            <a:pPr marL="0" indent="0">
              <a:buNone/>
            </a:pPr>
            <a:r>
              <a:rPr lang="en-US" dirty="0"/>
              <a:t>Emphasis on partnering with police departments or other first responders to coordinate outreach activities, including co-locating, cross-training, warm handoffs, coordination of encampment cleanups</a:t>
            </a:r>
          </a:p>
          <a:p>
            <a:pPr marL="0" indent="0">
              <a:buNone/>
            </a:pPr>
            <a:r>
              <a:rPr lang="en-US" dirty="0"/>
              <a:t>All supportive services provided must help program participants obtain and maintain housing. Services not specified in the CoC Interim Rule are not eligible</a:t>
            </a:r>
          </a:p>
          <a:p>
            <a:pPr marL="0" indent="0">
              <a:buNone/>
            </a:pPr>
            <a:r>
              <a:rPr lang="en-US" dirty="0"/>
              <a:t>Street outreach, housing and treatment navigation, employment/training services, </a:t>
            </a:r>
            <a:r>
              <a:rPr lang="en-US" dirty="0" err="1"/>
              <a:t>etc</a:t>
            </a:r>
            <a:endParaRPr lang="en-US" dirty="0"/>
          </a:p>
        </p:txBody>
      </p:sp>
      <p:pic>
        <p:nvPicPr>
          <p:cNvPr id="4" name="Picture 3">
            <a:extLst>
              <a:ext uri="{FF2B5EF4-FFF2-40B4-BE49-F238E27FC236}">
                <a16:creationId xmlns:a16="http://schemas.microsoft.com/office/drawing/2014/main" id="{2CA45342-B4AF-F72E-E7BE-4A64C1868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351721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8431-E279-2240-E7F5-81E9769ADC4E}"/>
              </a:ext>
            </a:extLst>
          </p:cNvPr>
          <p:cNvSpPr>
            <a:spLocks noGrp="1"/>
          </p:cNvSpPr>
          <p:nvPr>
            <p:ph type="title"/>
          </p:nvPr>
        </p:nvSpPr>
        <p:spPr/>
        <p:txBody>
          <a:bodyPr/>
          <a:lstStyle/>
          <a:p>
            <a:r>
              <a:rPr lang="en-US" dirty="0"/>
              <a:t>Transitional Housing (TH)</a:t>
            </a:r>
          </a:p>
        </p:txBody>
      </p:sp>
      <p:sp>
        <p:nvSpPr>
          <p:cNvPr id="3" name="Content Placeholder 2">
            <a:extLst>
              <a:ext uri="{FF2B5EF4-FFF2-40B4-BE49-F238E27FC236}">
                <a16:creationId xmlns:a16="http://schemas.microsoft.com/office/drawing/2014/main" id="{DF0BC91B-802B-1F7B-4CDD-A691AC1445D7}"/>
              </a:ext>
            </a:extLst>
          </p:cNvPr>
          <p:cNvSpPr>
            <a:spLocks noGrp="1"/>
          </p:cNvSpPr>
          <p:nvPr>
            <p:ph idx="1"/>
          </p:nvPr>
        </p:nvSpPr>
        <p:spPr/>
        <p:txBody>
          <a:bodyPr>
            <a:normAutofit fontScale="85000" lnSpcReduction="10000"/>
          </a:bodyPr>
          <a:lstStyle/>
          <a:p>
            <a:pPr marL="0" indent="0">
              <a:buNone/>
            </a:pPr>
            <a:r>
              <a:rPr lang="en-US" b="1" dirty="0"/>
              <a:t>New Funding Availability</a:t>
            </a:r>
            <a:r>
              <a:rPr lang="en-US" dirty="0"/>
              <a:t>: Reallocation, CoC Bonus, DV Bonus </a:t>
            </a:r>
          </a:p>
          <a:p>
            <a:pPr marL="0" indent="0">
              <a:buNone/>
            </a:pPr>
            <a:r>
              <a:rPr lang="en-US" b="1" dirty="0"/>
              <a:t>Application Types</a:t>
            </a:r>
            <a:r>
              <a:rPr lang="en-US" dirty="0"/>
              <a:t>: New, New | Expansion, Renewal → Transition, Renewal </a:t>
            </a:r>
          </a:p>
          <a:p>
            <a:pPr marL="0" indent="0">
              <a:buNone/>
            </a:pPr>
            <a:r>
              <a:rPr lang="en-US" b="1" dirty="0"/>
              <a:t>Overview</a:t>
            </a:r>
            <a:r>
              <a:rPr lang="en-US" dirty="0"/>
              <a:t> </a:t>
            </a:r>
          </a:p>
          <a:p>
            <a:pPr marL="0" indent="0">
              <a:buNone/>
            </a:pPr>
            <a:r>
              <a:rPr lang="en-US" dirty="0"/>
              <a:t>Allows for up to 2-year intervention, generally but not always facility-based. TH effectiveness is most pronounced as a targeted, time-limited intervention where a "bridge" to long-term stability is a clinical or developmental necessity. </a:t>
            </a:r>
          </a:p>
          <a:p>
            <a:pPr marL="0" indent="0">
              <a:buNone/>
            </a:pPr>
            <a:r>
              <a:rPr lang="en-US" b="1" dirty="0"/>
              <a:t>Key Elements</a:t>
            </a:r>
          </a:p>
          <a:p>
            <a:pPr marL="0" indent="0">
              <a:buNone/>
            </a:pPr>
            <a:r>
              <a:rPr lang="en-US" dirty="0"/>
              <a:t>Recovery focused, job training, education, life skills development, permanent housing exit strategy, focus on long term stability, treatment participation</a:t>
            </a:r>
          </a:p>
          <a:p>
            <a:pPr marL="0" indent="0">
              <a:buNone/>
            </a:pPr>
            <a:r>
              <a:rPr lang="en-US" dirty="0"/>
              <a:t>May serve households designated as Categories 1, 2 or 4</a:t>
            </a:r>
          </a:p>
        </p:txBody>
      </p:sp>
      <p:pic>
        <p:nvPicPr>
          <p:cNvPr id="4" name="Picture 3">
            <a:extLst>
              <a:ext uri="{FF2B5EF4-FFF2-40B4-BE49-F238E27FC236}">
                <a16:creationId xmlns:a16="http://schemas.microsoft.com/office/drawing/2014/main" id="{F1E5CE94-5997-73D9-3A04-E53182265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44624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37C0-BF9B-2D1D-88E7-B6D6322F3091}"/>
              </a:ext>
            </a:extLst>
          </p:cNvPr>
          <p:cNvSpPr>
            <a:spLocks noGrp="1"/>
          </p:cNvSpPr>
          <p:nvPr>
            <p:ph type="title"/>
          </p:nvPr>
        </p:nvSpPr>
        <p:spPr/>
        <p:txBody>
          <a:bodyPr/>
          <a:lstStyle/>
          <a:p>
            <a:r>
              <a:rPr lang="en-US" dirty="0"/>
              <a:t>Rapid Rehousing (RRH)</a:t>
            </a:r>
          </a:p>
        </p:txBody>
      </p:sp>
      <p:sp>
        <p:nvSpPr>
          <p:cNvPr id="3" name="Content Placeholder 2">
            <a:extLst>
              <a:ext uri="{FF2B5EF4-FFF2-40B4-BE49-F238E27FC236}">
                <a16:creationId xmlns:a16="http://schemas.microsoft.com/office/drawing/2014/main" id="{20DB112C-99A4-B0A8-6E57-BB7ADB17F434}"/>
              </a:ext>
            </a:extLst>
          </p:cNvPr>
          <p:cNvSpPr>
            <a:spLocks noGrp="1"/>
          </p:cNvSpPr>
          <p:nvPr>
            <p:ph idx="1"/>
          </p:nvPr>
        </p:nvSpPr>
        <p:spPr/>
        <p:txBody>
          <a:bodyPr>
            <a:normAutofit fontScale="85000" lnSpcReduction="20000"/>
          </a:bodyPr>
          <a:lstStyle/>
          <a:p>
            <a:pPr marL="0" indent="0">
              <a:buNone/>
            </a:pPr>
            <a:r>
              <a:rPr lang="en-US" b="1" dirty="0"/>
              <a:t>New Funding Availability</a:t>
            </a:r>
            <a:r>
              <a:rPr lang="en-US" dirty="0"/>
              <a:t>: DV Bonus </a:t>
            </a:r>
          </a:p>
          <a:p>
            <a:pPr marL="0" indent="0">
              <a:buNone/>
            </a:pPr>
            <a:r>
              <a:rPr lang="en-US" b="1" dirty="0"/>
              <a:t>Application Types</a:t>
            </a:r>
            <a:r>
              <a:rPr lang="en-US" dirty="0"/>
              <a:t>: New, New | Expansion, Renewal </a:t>
            </a:r>
          </a:p>
          <a:p>
            <a:pPr marL="0" indent="0">
              <a:buNone/>
            </a:pPr>
            <a:r>
              <a:rPr lang="en-US" b="1" dirty="0"/>
              <a:t>Overview</a:t>
            </a:r>
            <a:r>
              <a:rPr lang="en-US" dirty="0"/>
              <a:t> </a:t>
            </a:r>
          </a:p>
          <a:p>
            <a:pPr marL="0" indent="0">
              <a:buNone/>
            </a:pPr>
            <a:r>
              <a:rPr lang="en-US" dirty="0"/>
              <a:t>Rapidly moves households from homelessness into permanent housing while promoting economic independence and long-term stability</a:t>
            </a:r>
          </a:p>
          <a:p>
            <a:pPr marL="0" indent="0">
              <a:buNone/>
            </a:pPr>
            <a:r>
              <a:rPr lang="en-US" b="1" dirty="0"/>
              <a:t>Key Elements</a:t>
            </a:r>
          </a:p>
          <a:p>
            <a:pPr marL="0" indent="0">
              <a:buNone/>
            </a:pPr>
            <a:r>
              <a:rPr lang="en-US" dirty="0"/>
              <a:t>Rental assistance models are flexible, should align with CoC’s written standards for administering RRH </a:t>
            </a:r>
          </a:p>
          <a:p>
            <a:pPr marL="0" indent="0">
              <a:buNone/>
            </a:pPr>
            <a:r>
              <a:rPr lang="en-US" dirty="0"/>
              <a:t>Connects to mainstream benefits, case management, economic independence is goal </a:t>
            </a:r>
          </a:p>
          <a:p>
            <a:pPr marL="0" indent="0">
              <a:buNone/>
            </a:pPr>
            <a:r>
              <a:rPr lang="en-US" dirty="0"/>
              <a:t>Eligible populations: Categories 1, 2 and 4</a:t>
            </a:r>
          </a:p>
        </p:txBody>
      </p:sp>
      <p:pic>
        <p:nvPicPr>
          <p:cNvPr id="4" name="Picture 3">
            <a:extLst>
              <a:ext uri="{FF2B5EF4-FFF2-40B4-BE49-F238E27FC236}">
                <a16:creationId xmlns:a16="http://schemas.microsoft.com/office/drawing/2014/main" id="{A85CA048-7890-C5BA-F598-3F1AC910F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57344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D6D2-4706-E6F6-197D-8416D27C0531}"/>
              </a:ext>
            </a:extLst>
          </p:cNvPr>
          <p:cNvSpPr>
            <a:spLocks noGrp="1"/>
          </p:cNvSpPr>
          <p:nvPr>
            <p:ph type="title"/>
          </p:nvPr>
        </p:nvSpPr>
        <p:spPr/>
        <p:txBody>
          <a:bodyPr/>
          <a:lstStyle/>
          <a:p>
            <a:r>
              <a:rPr lang="en-US" dirty="0"/>
              <a:t>HMIS:  Expansion Only</a:t>
            </a:r>
          </a:p>
        </p:txBody>
      </p:sp>
      <p:sp>
        <p:nvSpPr>
          <p:cNvPr id="3" name="Content Placeholder 2">
            <a:extLst>
              <a:ext uri="{FF2B5EF4-FFF2-40B4-BE49-F238E27FC236}">
                <a16:creationId xmlns:a16="http://schemas.microsoft.com/office/drawing/2014/main" id="{492B8329-3CF1-0C76-EA4C-BFD58C21E7DD}"/>
              </a:ext>
            </a:extLst>
          </p:cNvPr>
          <p:cNvSpPr>
            <a:spLocks noGrp="1"/>
          </p:cNvSpPr>
          <p:nvPr>
            <p:ph idx="1"/>
          </p:nvPr>
        </p:nvSpPr>
        <p:spPr/>
        <p:txBody>
          <a:bodyPr>
            <a:normAutofit fontScale="77500" lnSpcReduction="20000"/>
          </a:bodyPr>
          <a:lstStyle/>
          <a:p>
            <a:pPr marL="0" indent="0">
              <a:buNone/>
            </a:pPr>
            <a:r>
              <a:rPr lang="en-US" b="1" dirty="0"/>
              <a:t>Funding Availability</a:t>
            </a:r>
            <a:r>
              <a:rPr lang="en-US" dirty="0"/>
              <a:t>: Reallocation, CoC Bonus </a:t>
            </a:r>
          </a:p>
          <a:p>
            <a:pPr marL="0" indent="0">
              <a:buNone/>
            </a:pPr>
            <a:r>
              <a:rPr lang="en-US" b="1" dirty="0"/>
              <a:t>Application Type</a:t>
            </a:r>
            <a:r>
              <a:rPr lang="en-US" dirty="0"/>
              <a:t>: New | Expansion </a:t>
            </a:r>
          </a:p>
          <a:p>
            <a:pPr marL="0" indent="0">
              <a:buNone/>
            </a:pPr>
            <a:r>
              <a:rPr lang="en-US" b="1" dirty="0"/>
              <a:t>Overview</a:t>
            </a:r>
            <a:r>
              <a:rPr lang="en-US" dirty="0"/>
              <a:t> </a:t>
            </a:r>
          </a:p>
          <a:p>
            <a:pPr marL="0" indent="0">
              <a:buNone/>
            </a:pPr>
            <a:r>
              <a:rPr lang="en-US" dirty="0"/>
              <a:t>HMIS presents a critical opportunity to coordinate and track resources invested in ending homelessness, and to help the wider community of stakeholders working to end homelessness make critical decisions. It is required for CoCs to maintain an HMIS. </a:t>
            </a:r>
          </a:p>
          <a:p>
            <a:pPr marL="0" indent="0">
              <a:buNone/>
            </a:pPr>
            <a:r>
              <a:rPr lang="en-US" b="1" dirty="0"/>
              <a:t>Key Elements </a:t>
            </a:r>
          </a:p>
          <a:p>
            <a:pPr marL="0" indent="0">
              <a:buNone/>
            </a:pPr>
            <a:r>
              <a:rPr lang="en-US" dirty="0"/>
              <a:t>Expansion projects must demonstrate how the additional funding will add capacity, including improvement in data quality, data visualization, increased training for agencies using HMIS, increased training for those using data for system-wide decision making, or enhanced reporting capacity </a:t>
            </a:r>
          </a:p>
          <a:p>
            <a:pPr marL="0" indent="0">
              <a:buNone/>
            </a:pPr>
            <a:r>
              <a:rPr lang="en-US" dirty="0"/>
              <a:t>Only the CoC-designated HMIS Lead may apply for HMIS expansion funds</a:t>
            </a:r>
          </a:p>
        </p:txBody>
      </p:sp>
      <p:pic>
        <p:nvPicPr>
          <p:cNvPr id="4" name="Picture 3">
            <a:extLst>
              <a:ext uri="{FF2B5EF4-FFF2-40B4-BE49-F238E27FC236}">
                <a16:creationId xmlns:a16="http://schemas.microsoft.com/office/drawing/2014/main" id="{1BE5853B-63C1-9974-6991-1B0B0AE81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313373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5006-CC3C-4BC8-F23E-C8C2DAA1402D}"/>
              </a:ext>
            </a:extLst>
          </p:cNvPr>
          <p:cNvSpPr>
            <a:spLocks noGrp="1"/>
          </p:cNvSpPr>
          <p:nvPr>
            <p:ph type="title"/>
          </p:nvPr>
        </p:nvSpPr>
        <p:spPr/>
        <p:txBody>
          <a:bodyPr/>
          <a:lstStyle/>
          <a:p>
            <a:r>
              <a:rPr lang="en-US" dirty="0"/>
              <a:t>SSO-Coordinated Entry (SSO-CE)</a:t>
            </a:r>
          </a:p>
        </p:txBody>
      </p:sp>
      <p:sp>
        <p:nvSpPr>
          <p:cNvPr id="3" name="Content Placeholder 2">
            <a:extLst>
              <a:ext uri="{FF2B5EF4-FFF2-40B4-BE49-F238E27FC236}">
                <a16:creationId xmlns:a16="http://schemas.microsoft.com/office/drawing/2014/main" id="{BCBA1963-E639-BC6A-7E30-5DF0A5F55EA0}"/>
              </a:ext>
            </a:extLst>
          </p:cNvPr>
          <p:cNvSpPr>
            <a:spLocks noGrp="1"/>
          </p:cNvSpPr>
          <p:nvPr>
            <p:ph idx="1"/>
          </p:nvPr>
        </p:nvSpPr>
        <p:spPr/>
        <p:txBody>
          <a:bodyPr>
            <a:normAutofit fontScale="55000" lnSpcReduction="20000"/>
          </a:bodyPr>
          <a:lstStyle/>
          <a:p>
            <a:pPr marL="0" indent="0">
              <a:buNone/>
            </a:pPr>
            <a:r>
              <a:rPr lang="en-US" b="1" dirty="0"/>
              <a:t>Funding Availability</a:t>
            </a:r>
            <a:r>
              <a:rPr lang="en-US" dirty="0"/>
              <a:t>: Reallocation, CoC Bonus, DV Bonus </a:t>
            </a:r>
          </a:p>
          <a:p>
            <a:pPr marL="0" indent="0">
              <a:buNone/>
            </a:pPr>
            <a:r>
              <a:rPr lang="en-US" b="1" dirty="0"/>
              <a:t>Application Types</a:t>
            </a:r>
            <a:r>
              <a:rPr lang="en-US" dirty="0"/>
              <a:t>: New, New | Expansion, Renewal </a:t>
            </a:r>
          </a:p>
          <a:p>
            <a:pPr marL="0" indent="0">
              <a:buNone/>
            </a:pPr>
            <a:r>
              <a:rPr lang="en-US" b="1" dirty="0"/>
              <a:t>Overview</a:t>
            </a:r>
          </a:p>
          <a:p>
            <a:pPr marL="0" indent="0">
              <a:buNone/>
            </a:pPr>
            <a:r>
              <a:rPr lang="en-US" dirty="0"/>
              <a:t>Coordinated entry must be easily accessible for all persons within the CoC encompassing a standardized assessment, access for people with disabilities, and direct participants to the appropriate housing and services. </a:t>
            </a:r>
          </a:p>
          <a:p>
            <a:pPr marL="0" indent="0">
              <a:buNone/>
            </a:pPr>
            <a:r>
              <a:rPr lang="en-US" dirty="0"/>
              <a:t>Only the CoC designated Coordinated Entry lead may apply for SSO-CE. </a:t>
            </a:r>
          </a:p>
          <a:p>
            <a:pPr marL="0" indent="0">
              <a:buNone/>
            </a:pPr>
            <a:r>
              <a:rPr lang="en-US" b="1" dirty="0"/>
              <a:t>Key Elements </a:t>
            </a:r>
          </a:p>
          <a:p>
            <a:pPr marL="0" indent="0">
              <a:buNone/>
            </a:pPr>
            <a:r>
              <a:rPr lang="en-US" dirty="0"/>
              <a:t>Accessible to all who need homeless assistance in CoC, especially those with high barriers to service access </a:t>
            </a:r>
          </a:p>
          <a:p>
            <a:pPr marL="0" indent="0">
              <a:buNone/>
            </a:pPr>
            <a:r>
              <a:rPr lang="en-US" dirty="0"/>
              <a:t>Accessible to people with disabilities and those with limited English proficiency </a:t>
            </a:r>
          </a:p>
          <a:p>
            <a:pPr marL="0" indent="0">
              <a:buNone/>
            </a:pPr>
            <a:r>
              <a:rPr lang="en-US" dirty="0"/>
              <a:t>If applying under DV Bonus, must be dedicated to serving survivors of domestic violence, dating violence, sexual assault, or stalking who qualify as homeless under Category 1 or 4 </a:t>
            </a:r>
          </a:p>
          <a:p>
            <a:pPr marL="0" indent="0">
              <a:buNone/>
            </a:pPr>
            <a:r>
              <a:rPr lang="en-US" dirty="0"/>
              <a:t>SSO-CE (and HMIS) projects are not ranked according to score like other competitive projects. They are assigned a rank according to the CoC’s ranking strategy</a:t>
            </a:r>
          </a:p>
        </p:txBody>
      </p:sp>
      <p:pic>
        <p:nvPicPr>
          <p:cNvPr id="6" name="Picture 5">
            <a:extLst>
              <a:ext uri="{FF2B5EF4-FFF2-40B4-BE49-F238E27FC236}">
                <a16:creationId xmlns:a16="http://schemas.microsoft.com/office/drawing/2014/main" id="{86F09913-2182-CAE6-1AA1-6F7F3AB3A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80385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CBCB-DBC4-CC91-50A3-33947580C301}"/>
              </a:ext>
            </a:extLst>
          </p:cNvPr>
          <p:cNvSpPr>
            <a:spLocks noGrp="1"/>
          </p:cNvSpPr>
          <p:nvPr>
            <p:ph type="title"/>
          </p:nvPr>
        </p:nvSpPr>
        <p:spPr/>
        <p:txBody>
          <a:bodyPr/>
          <a:lstStyle/>
          <a:p>
            <a:r>
              <a:rPr lang="en-US" dirty="0"/>
              <a:t>Permanent Supportive Housing</a:t>
            </a:r>
          </a:p>
        </p:txBody>
      </p:sp>
      <p:sp>
        <p:nvSpPr>
          <p:cNvPr id="3" name="Content Placeholder 2">
            <a:extLst>
              <a:ext uri="{FF2B5EF4-FFF2-40B4-BE49-F238E27FC236}">
                <a16:creationId xmlns:a16="http://schemas.microsoft.com/office/drawing/2014/main" id="{546C125E-83B9-2C82-DBA5-27108D646FEF}"/>
              </a:ext>
            </a:extLst>
          </p:cNvPr>
          <p:cNvSpPr>
            <a:spLocks noGrp="1"/>
          </p:cNvSpPr>
          <p:nvPr>
            <p:ph idx="1"/>
          </p:nvPr>
        </p:nvSpPr>
        <p:spPr/>
        <p:txBody>
          <a:bodyPr>
            <a:normAutofit lnSpcReduction="10000"/>
          </a:bodyPr>
          <a:lstStyle/>
          <a:p>
            <a:pPr marL="0" indent="0">
              <a:buNone/>
            </a:pPr>
            <a:r>
              <a:rPr lang="en-US" b="1" dirty="0"/>
              <a:t>Funding Availability</a:t>
            </a:r>
            <a:r>
              <a:rPr lang="en-US" dirty="0"/>
              <a:t>: Reallocation, CoC Bonus, DV Bonus </a:t>
            </a:r>
          </a:p>
          <a:p>
            <a:pPr marL="0" indent="0">
              <a:buNone/>
            </a:pPr>
            <a:r>
              <a:rPr lang="en-US" b="1" dirty="0"/>
              <a:t>Application Types</a:t>
            </a:r>
            <a:r>
              <a:rPr lang="en-US" dirty="0"/>
              <a:t>: New, New | Expansion, Renewal </a:t>
            </a:r>
          </a:p>
          <a:p>
            <a:pPr marL="0" indent="0">
              <a:buNone/>
            </a:pPr>
            <a:r>
              <a:rPr lang="en-US" b="1" dirty="0"/>
              <a:t>Overview</a:t>
            </a:r>
          </a:p>
          <a:p>
            <a:pPr marL="0" indent="0">
              <a:buNone/>
            </a:pPr>
            <a:r>
              <a:rPr lang="en-US" dirty="0"/>
              <a:t>Provides permanent housing with supportive services for individuals with disabilities who require long term assistance to remain stable housed.  </a:t>
            </a:r>
          </a:p>
          <a:p>
            <a:pPr marL="0" indent="0">
              <a:buNone/>
            </a:pPr>
            <a:r>
              <a:rPr lang="en-US" b="1" dirty="0"/>
              <a:t>Key Elements</a:t>
            </a:r>
          </a:p>
          <a:p>
            <a:pPr marL="0" indent="0">
              <a:buNone/>
            </a:pPr>
            <a:r>
              <a:rPr lang="en-US" dirty="0"/>
              <a:t>Permanent housing, long term, needs strong treatment and healthcare partnerships, intensive case management</a:t>
            </a:r>
          </a:p>
          <a:p>
            <a:endParaRPr lang="en-US" dirty="0"/>
          </a:p>
        </p:txBody>
      </p:sp>
      <p:pic>
        <p:nvPicPr>
          <p:cNvPr id="4" name="Picture 3">
            <a:extLst>
              <a:ext uri="{FF2B5EF4-FFF2-40B4-BE49-F238E27FC236}">
                <a16:creationId xmlns:a16="http://schemas.microsoft.com/office/drawing/2014/main" id="{DA25452D-1872-9C40-AB6E-FC7CB9ABE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14561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0CE-8E22-4D1C-F9BB-7F2937294F45}"/>
              </a:ext>
            </a:extLst>
          </p:cNvPr>
          <p:cNvSpPr>
            <a:spLocks noGrp="1"/>
          </p:cNvSpPr>
          <p:nvPr>
            <p:ph type="title"/>
          </p:nvPr>
        </p:nvSpPr>
        <p:spPr/>
        <p:txBody>
          <a:bodyPr/>
          <a:lstStyle/>
          <a:p>
            <a:r>
              <a:rPr lang="en-US" dirty="0"/>
              <a:t>Rental Assistance Vs Leasing</a:t>
            </a:r>
          </a:p>
        </p:txBody>
      </p:sp>
      <p:sp>
        <p:nvSpPr>
          <p:cNvPr id="3" name="Content Placeholder 2">
            <a:extLst>
              <a:ext uri="{FF2B5EF4-FFF2-40B4-BE49-F238E27FC236}">
                <a16:creationId xmlns:a16="http://schemas.microsoft.com/office/drawing/2014/main" id="{355E3EE5-B438-DE22-EE02-6E0F62AE394E}"/>
              </a:ext>
            </a:extLst>
          </p:cNvPr>
          <p:cNvSpPr>
            <a:spLocks noGrp="1"/>
          </p:cNvSpPr>
          <p:nvPr>
            <p:ph idx="1"/>
          </p:nvPr>
        </p:nvSpPr>
        <p:spPr>
          <a:xfrm>
            <a:off x="838200" y="1243584"/>
            <a:ext cx="10515600" cy="5249291"/>
          </a:xfrm>
        </p:spPr>
        <p:txBody>
          <a:bodyPr>
            <a:normAutofit fontScale="62500" lnSpcReduction="20000"/>
          </a:bodyPr>
          <a:lstStyle/>
          <a:p>
            <a:pPr marL="0" indent="0">
              <a:buNone/>
            </a:pPr>
            <a:r>
              <a:rPr lang="en-US" b="1" dirty="0"/>
              <a:t>Applicable Project Types</a:t>
            </a:r>
            <a:r>
              <a:rPr lang="en-US" dirty="0"/>
              <a:t>: Transitional Housing </a:t>
            </a:r>
          </a:p>
          <a:p>
            <a:pPr marL="0" indent="0">
              <a:buNone/>
            </a:pPr>
            <a:r>
              <a:rPr lang="en-US" b="1" dirty="0"/>
              <a:t>RENTAL ASSISTANCE</a:t>
            </a:r>
          </a:p>
          <a:p>
            <a:r>
              <a:rPr lang="en-US" dirty="0"/>
              <a:t>Can be set to actual rents or Fair Market Rent </a:t>
            </a:r>
            <a:endParaRPr lang="en-US"/>
          </a:p>
          <a:p>
            <a:r>
              <a:rPr lang="en-US" dirty="0"/>
              <a:t>Rent reasonableness standards apply </a:t>
            </a:r>
            <a:endParaRPr lang="en-US"/>
          </a:p>
          <a:p>
            <a:r>
              <a:rPr lang="en-US" dirty="0"/>
              <a:t>May not be combined with Operating dollars </a:t>
            </a:r>
            <a:endParaRPr lang="en-US"/>
          </a:p>
          <a:p>
            <a:r>
              <a:rPr lang="en-US" dirty="0"/>
              <a:t>If set to FMR, increases each year </a:t>
            </a:r>
            <a:endParaRPr lang="en-US"/>
          </a:p>
          <a:p>
            <a:r>
              <a:rPr lang="en-US" dirty="0"/>
              <a:t>Participants hold the lease and pay rent </a:t>
            </a:r>
            <a:endParaRPr lang="en-US"/>
          </a:p>
          <a:p>
            <a:r>
              <a:rPr lang="en-US" dirty="0"/>
              <a:t>May be owner of facility or unit </a:t>
            </a:r>
            <a:endParaRPr lang="en-US"/>
          </a:p>
          <a:p>
            <a:pPr marL="0" indent="0">
              <a:buNone/>
            </a:pPr>
            <a:r>
              <a:rPr lang="en-US" b="1" dirty="0"/>
              <a:t>LEASING</a:t>
            </a:r>
            <a:r>
              <a:rPr lang="en-US" dirty="0"/>
              <a:t> </a:t>
            </a:r>
          </a:p>
          <a:p>
            <a:r>
              <a:rPr lang="en-US" dirty="0"/>
              <a:t>Recipient holds lease and pays rent </a:t>
            </a:r>
            <a:endParaRPr lang="en-US"/>
          </a:p>
          <a:p>
            <a:r>
              <a:rPr lang="en-US" dirty="0"/>
              <a:t>No match required on leasing dollars </a:t>
            </a:r>
            <a:endParaRPr lang="en-US"/>
          </a:p>
          <a:p>
            <a:r>
              <a:rPr lang="en-US" dirty="0"/>
              <a:t>Rent reasonableness standards apply </a:t>
            </a:r>
            <a:endParaRPr lang="en-US"/>
          </a:p>
          <a:p>
            <a:r>
              <a:rPr lang="en-US" dirty="0"/>
              <a:t>May be combined with Operating dollars</a:t>
            </a:r>
            <a:endParaRPr lang="en-US"/>
          </a:p>
          <a:p>
            <a:r>
              <a:rPr lang="en-US" dirty="0"/>
              <a:t>Amounts do not increase each year </a:t>
            </a:r>
            <a:endParaRPr lang="en-US"/>
          </a:p>
          <a:p>
            <a:r>
              <a:rPr lang="en-US" dirty="0"/>
              <a:t>Participants hold subleases; recipients are responsible to pay rent </a:t>
            </a:r>
            <a:endParaRPr lang="en-US"/>
          </a:p>
          <a:p>
            <a:r>
              <a:rPr lang="en-US" dirty="0"/>
              <a:t>May not also be owner of facility or unit</a:t>
            </a:r>
            <a:endParaRPr lang="en-US"/>
          </a:p>
        </p:txBody>
      </p:sp>
      <p:pic>
        <p:nvPicPr>
          <p:cNvPr id="4" name="Picture 3">
            <a:extLst>
              <a:ext uri="{FF2B5EF4-FFF2-40B4-BE49-F238E27FC236}">
                <a16:creationId xmlns:a16="http://schemas.microsoft.com/office/drawing/2014/main" id="{7408E026-E490-359A-B5BB-BFF784FE0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592096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60B51-4F82-D817-3E09-93993DF3A610}"/>
              </a:ext>
            </a:extLst>
          </p:cNvPr>
          <p:cNvSpPr>
            <a:spLocks noGrp="1"/>
          </p:cNvSpPr>
          <p:nvPr>
            <p:ph type="title"/>
          </p:nvPr>
        </p:nvSpPr>
        <p:spPr/>
        <p:txBody>
          <a:bodyPr/>
          <a:lstStyle/>
          <a:p>
            <a:r>
              <a:rPr lang="en-US" dirty="0"/>
              <a:t>Domestic Violence Bonus</a:t>
            </a:r>
          </a:p>
        </p:txBody>
      </p:sp>
      <p:sp>
        <p:nvSpPr>
          <p:cNvPr id="3" name="Content Placeholder 2">
            <a:extLst>
              <a:ext uri="{FF2B5EF4-FFF2-40B4-BE49-F238E27FC236}">
                <a16:creationId xmlns:a16="http://schemas.microsoft.com/office/drawing/2014/main" id="{1E04F84C-F7C8-FB96-A659-F3BC679C0D1E}"/>
              </a:ext>
            </a:extLst>
          </p:cNvPr>
          <p:cNvSpPr>
            <a:spLocks noGrp="1"/>
          </p:cNvSpPr>
          <p:nvPr>
            <p:ph idx="1"/>
          </p:nvPr>
        </p:nvSpPr>
        <p:spPr/>
        <p:txBody>
          <a:bodyPr/>
          <a:lstStyle/>
          <a:p>
            <a:r>
              <a:rPr lang="en-US" dirty="0"/>
              <a:t>Eligible Projects:</a:t>
            </a:r>
          </a:p>
          <a:p>
            <a:r>
              <a:rPr lang="en-US" dirty="0"/>
              <a:t>PH- RRH</a:t>
            </a:r>
          </a:p>
          <a:p>
            <a:r>
              <a:rPr lang="en-US" dirty="0"/>
              <a:t>Transitional Housing</a:t>
            </a:r>
          </a:p>
          <a:p>
            <a:pPr marL="0" indent="0">
              <a:buNone/>
            </a:pPr>
            <a:r>
              <a:rPr lang="en-US" dirty="0"/>
              <a:t> Must serve survivors of domestic violence, dating violence, sexual assault, stalking</a:t>
            </a:r>
          </a:p>
        </p:txBody>
      </p:sp>
      <p:pic>
        <p:nvPicPr>
          <p:cNvPr id="4" name="Picture 3">
            <a:extLst>
              <a:ext uri="{FF2B5EF4-FFF2-40B4-BE49-F238E27FC236}">
                <a16:creationId xmlns:a16="http://schemas.microsoft.com/office/drawing/2014/main" id="{4424D5B0-AB3A-E184-490B-18E6D2B8B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255714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B0A3-46BE-180E-626B-637D423C2ADB}"/>
              </a:ext>
            </a:extLst>
          </p:cNvPr>
          <p:cNvSpPr>
            <a:spLocks noGrp="1"/>
          </p:cNvSpPr>
          <p:nvPr>
            <p:ph type="title"/>
          </p:nvPr>
        </p:nvSpPr>
        <p:spPr/>
        <p:txBody>
          <a:bodyPr/>
          <a:lstStyle/>
          <a:p>
            <a:r>
              <a:rPr lang="en-US" dirty="0"/>
              <a:t>How Are Projects Selected?</a:t>
            </a:r>
          </a:p>
        </p:txBody>
      </p:sp>
      <p:sp>
        <p:nvSpPr>
          <p:cNvPr id="3" name="Content Placeholder 2">
            <a:extLst>
              <a:ext uri="{FF2B5EF4-FFF2-40B4-BE49-F238E27FC236}">
                <a16:creationId xmlns:a16="http://schemas.microsoft.com/office/drawing/2014/main" id="{864174B6-30D3-AB1B-3C85-AC972E77B9F9}"/>
              </a:ext>
            </a:extLst>
          </p:cNvPr>
          <p:cNvSpPr>
            <a:spLocks noGrp="1"/>
          </p:cNvSpPr>
          <p:nvPr>
            <p:ph idx="1"/>
          </p:nvPr>
        </p:nvSpPr>
        <p:spPr/>
        <p:txBody>
          <a:bodyPr>
            <a:normAutofit fontScale="85000" lnSpcReduction="20000"/>
          </a:bodyPr>
          <a:lstStyle/>
          <a:p>
            <a:pPr marL="0" indent="0">
              <a:buNone/>
            </a:pPr>
            <a:r>
              <a:rPr lang="en-US" dirty="0"/>
              <a:t>Review Panel uses a standard evaluation tool to score all projects. </a:t>
            </a:r>
          </a:p>
          <a:p>
            <a:pPr marL="0" indent="0">
              <a:buNone/>
            </a:pPr>
            <a:r>
              <a:rPr lang="en-US" dirty="0"/>
              <a:t>The Review Panel determines whether and which projects need to be reallocated due to poor performance. HUD’s NOFO priorities also establish the CoC’s ranking strategy, which impacts whether projects are high enough to be selected.</a:t>
            </a:r>
          </a:p>
          <a:p>
            <a:pPr marL="0" indent="0">
              <a:buNone/>
            </a:pPr>
            <a:r>
              <a:rPr lang="en-US" dirty="0"/>
              <a:t>The Review Panel applies the Board approved CoC ranking strategy, as well as individual project scores, to determine a final priority list. This list is sent to the CoC Board for non-conflicted members to review and vote on.</a:t>
            </a:r>
          </a:p>
          <a:p>
            <a:pPr marL="0" indent="0">
              <a:buNone/>
            </a:pPr>
            <a:r>
              <a:rPr lang="en-US" dirty="0"/>
              <a:t>After any questions and concerns have been addressed - and subsequent changes to the priority list are made – non-conflicted CoC Board members vote to approve the list </a:t>
            </a:r>
          </a:p>
          <a:p>
            <a:pPr marL="0" indent="0">
              <a:buNone/>
            </a:pPr>
            <a:r>
              <a:rPr lang="en-US" dirty="0"/>
              <a:t>All projects on the final priority list receive a letter notifying them of their selection for inclusion in the CoC’s Consolidated Application to HUD</a:t>
            </a:r>
          </a:p>
        </p:txBody>
      </p:sp>
      <p:pic>
        <p:nvPicPr>
          <p:cNvPr id="4" name="Picture 3">
            <a:extLst>
              <a:ext uri="{FF2B5EF4-FFF2-40B4-BE49-F238E27FC236}">
                <a16:creationId xmlns:a16="http://schemas.microsoft.com/office/drawing/2014/main" id="{1DC71D23-BAB5-87A6-B77C-A5E69A700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31197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ackground Image"/>
          <p:cNvPicPr>
            <a:picLocks noChangeAspect="1"/>
          </p:cNvPicPr>
          <p:nvPr/>
        </p:nvPicPr>
        <p:blipFill>
          <a:blip r:embed="rId2"/>
          <a:srcRect t="10000" b="15854"/>
          <a:stretch>
            <a:fillRect/>
          </a:stretch>
        </p:blipFill>
        <p:spPr>
          <a:xfrm>
            <a:off x="0" y="457200"/>
            <a:ext cx="12192000" cy="6217920"/>
          </a:xfrm>
          <a:prstGeom prst="rect">
            <a:avLst/>
          </a:prstGeom>
        </p:spPr>
      </p:pic>
      <p:sp>
        <p:nvSpPr>
          <p:cNvPr id="21" name="Scrim"/>
          <p:cNvSpPr/>
          <p:nvPr/>
        </p:nvSpPr>
        <p:spPr>
          <a:xfrm>
            <a:off x="0" y="457200"/>
            <a:ext cx="12192000" cy="6217920"/>
          </a:xfrm>
          <a:prstGeom prst="rect">
            <a:avLst/>
          </a:prstGeom>
          <a:solidFill>
            <a:srgbClr val="FFFFFF">
              <a:alpha val="78000"/>
            </a:srgbClr>
          </a:solidFill>
          <a:ln>
            <a:noFill/>
          </a:ln>
        </p:spPr>
        <p:txBody>
          <a:bodyPr/>
          <a:lstStyle/>
          <a:p>
            <a:endParaRPr lang="en-US"/>
          </a:p>
        </p:txBody>
      </p:sp>
      <p:sp>
        <p:nvSpPr>
          <p:cNvPr id="2" name="Title 1">
            <a:extLst>
              <a:ext uri="{FF2B5EF4-FFF2-40B4-BE49-F238E27FC236}">
                <a16:creationId xmlns:a16="http://schemas.microsoft.com/office/drawing/2014/main" id="{33D3847F-3C92-00AA-9671-03CE19D9C4F5}"/>
              </a:ext>
            </a:extLst>
          </p:cNvPr>
          <p:cNvSpPr>
            <a:spLocks noGrp="1"/>
          </p:cNvSpPr>
          <p:nvPr>
            <p:ph type="ctrTitle"/>
          </p:nvPr>
        </p:nvSpPr>
        <p:spPr/>
        <p:txBody>
          <a:bodyPr/>
          <a:lstStyle/>
          <a:p>
            <a:r>
              <a:rPr lang="en-US" dirty="0"/>
              <a:t>United Way of Suwannee Valley</a:t>
            </a:r>
          </a:p>
        </p:txBody>
      </p:sp>
      <p:sp>
        <p:nvSpPr>
          <p:cNvPr id="3" name="Subtitle 2">
            <a:extLst>
              <a:ext uri="{FF2B5EF4-FFF2-40B4-BE49-F238E27FC236}">
                <a16:creationId xmlns:a16="http://schemas.microsoft.com/office/drawing/2014/main" id="{DBFBB657-3783-1524-FEFE-DE801D531225}"/>
              </a:ext>
            </a:extLst>
          </p:cNvPr>
          <p:cNvSpPr>
            <a:spLocks noGrp="1"/>
          </p:cNvSpPr>
          <p:nvPr>
            <p:ph type="subTitle" idx="1"/>
          </p:nvPr>
        </p:nvSpPr>
        <p:spPr/>
        <p:txBody>
          <a:bodyPr>
            <a:normAutofit/>
          </a:bodyPr>
          <a:lstStyle/>
          <a:p>
            <a:r>
              <a:rPr lang="en-US" dirty="0"/>
              <a:t>CoC Lead Agency</a:t>
            </a:r>
          </a:p>
          <a:p>
            <a:r>
              <a:rPr lang="en-US" dirty="0"/>
              <a:t>CoC Collaborative Applicant</a:t>
            </a:r>
          </a:p>
          <a:p>
            <a:r>
              <a:rPr lang="en-US" dirty="0"/>
              <a:t>CoC Project Applicant</a:t>
            </a:r>
          </a:p>
        </p:txBody>
      </p:sp>
      <p:pic>
        <p:nvPicPr>
          <p:cNvPr id="5" name="Picture 4">
            <a:extLst>
              <a:ext uri="{FF2B5EF4-FFF2-40B4-BE49-F238E27FC236}">
                <a16:creationId xmlns:a16="http://schemas.microsoft.com/office/drawing/2014/main" id="{31BC39CE-77BA-9BF3-06EA-270FC3EA2049}"/>
              </a:ext>
            </a:extLst>
          </p:cNvPr>
          <p:cNvPicPr>
            <a:picLocks noChangeAspect="1"/>
          </p:cNvPicPr>
          <p:nvPr/>
        </p:nvPicPr>
        <p:blipFill>
          <a:blip r:embed="rId3"/>
          <a:stretch>
            <a:fillRect/>
          </a:stretch>
        </p:blipFill>
        <p:spPr>
          <a:xfrm>
            <a:off x="9853326" y="5735637"/>
            <a:ext cx="2200847" cy="762066"/>
          </a:xfrm>
          <a:prstGeom prst="rect">
            <a:avLst/>
          </a:prstGeom>
        </p:spPr>
      </p:pic>
    </p:spTree>
    <p:extLst>
      <p:ext uri="{BB962C8B-B14F-4D97-AF65-F5344CB8AC3E}">
        <p14:creationId xmlns:p14="http://schemas.microsoft.com/office/powerpoint/2010/main" val="416650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0C5F-1823-1D29-88E5-8695A13F4503}"/>
              </a:ext>
            </a:extLst>
          </p:cNvPr>
          <p:cNvSpPr>
            <a:spLocks noGrp="1"/>
          </p:cNvSpPr>
          <p:nvPr>
            <p:ph type="title"/>
          </p:nvPr>
        </p:nvSpPr>
        <p:spPr/>
        <p:txBody>
          <a:bodyPr/>
          <a:lstStyle/>
          <a:p>
            <a:r>
              <a:rPr lang="en-US" dirty="0"/>
              <a:t>Local Scoring</a:t>
            </a:r>
          </a:p>
        </p:txBody>
      </p:sp>
      <p:sp>
        <p:nvSpPr>
          <p:cNvPr id="3" name="Content Placeholder 2">
            <a:extLst>
              <a:ext uri="{FF2B5EF4-FFF2-40B4-BE49-F238E27FC236}">
                <a16:creationId xmlns:a16="http://schemas.microsoft.com/office/drawing/2014/main" id="{45153FC8-900B-F3B2-947D-085D97FE5AE2}"/>
              </a:ext>
            </a:extLst>
          </p:cNvPr>
          <p:cNvSpPr>
            <a:spLocks noGrp="1"/>
          </p:cNvSpPr>
          <p:nvPr>
            <p:ph idx="1"/>
          </p:nvPr>
        </p:nvSpPr>
        <p:spPr>
          <a:xfrm>
            <a:off x="838200" y="1371600"/>
            <a:ext cx="10515600" cy="5248655"/>
          </a:xfrm>
        </p:spPr>
        <p:txBody>
          <a:bodyPr>
            <a:normAutofit fontScale="92500" lnSpcReduction="20000"/>
          </a:bodyPr>
          <a:lstStyle/>
          <a:p>
            <a:r>
              <a:rPr lang="en-US" dirty="0"/>
              <a:t>Local scoring tool to be published on or around July 1, 2026 </a:t>
            </a:r>
          </a:p>
          <a:p>
            <a:r>
              <a:rPr lang="en-US" dirty="0"/>
              <a:t>Local scoring will mirror HUD national scoring to extent possible</a:t>
            </a:r>
          </a:p>
          <a:p>
            <a:r>
              <a:rPr lang="en-US" dirty="0"/>
              <a:t>Includes threshold, merit, risk, past performance and experience, and potentially other review areas </a:t>
            </a:r>
          </a:p>
          <a:p>
            <a:r>
              <a:rPr lang="en-US" dirty="0"/>
              <a:t>Scoring will directly align with HUD priorities set forth under President Trump and Secretary Turner and this NOFO</a:t>
            </a:r>
          </a:p>
          <a:p>
            <a:r>
              <a:rPr lang="en-US" dirty="0"/>
              <a:t>Renewal funding is not guaranteed</a:t>
            </a:r>
          </a:p>
          <a:p>
            <a:r>
              <a:rPr lang="en-US" dirty="0"/>
              <a:t>Lower-performing projects may be reduced or reallocated </a:t>
            </a:r>
          </a:p>
          <a:p>
            <a:r>
              <a:rPr lang="en-US" dirty="0"/>
              <a:t>New projects compete against renewals </a:t>
            </a:r>
          </a:p>
          <a:p>
            <a:r>
              <a:rPr lang="en-US" dirty="0"/>
              <a:t>Funding follows performance and outcomes </a:t>
            </a:r>
          </a:p>
          <a:p>
            <a:r>
              <a:rPr lang="en-US" dirty="0"/>
              <a:t>Applicants should be prepared to demonstrate measurable results </a:t>
            </a:r>
          </a:p>
          <a:p>
            <a:r>
              <a:rPr lang="en-US" dirty="0"/>
              <a:t>Projects dedicated to serving families may receive a significant advantage in Tier 2 local and national selection</a:t>
            </a:r>
          </a:p>
        </p:txBody>
      </p:sp>
      <p:pic>
        <p:nvPicPr>
          <p:cNvPr id="4" name="Picture 3">
            <a:extLst>
              <a:ext uri="{FF2B5EF4-FFF2-40B4-BE49-F238E27FC236}">
                <a16:creationId xmlns:a16="http://schemas.microsoft.com/office/drawing/2014/main" id="{4CA5C572-C66C-2C6F-B29D-8DB8F6C9C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80667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4EAC-D182-CA31-FF98-7C7DF9477DCB}"/>
              </a:ext>
            </a:extLst>
          </p:cNvPr>
          <p:cNvSpPr>
            <a:spLocks noGrp="1"/>
          </p:cNvSpPr>
          <p:nvPr>
            <p:ph type="title"/>
          </p:nvPr>
        </p:nvSpPr>
        <p:spPr/>
        <p:txBody>
          <a:bodyPr/>
          <a:lstStyle/>
          <a:p>
            <a:r>
              <a:rPr lang="en-US" dirty="0"/>
              <a:t>National Project Review</a:t>
            </a:r>
          </a:p>
        </p:txBody>
      </p:sp>
      <p:sp>
        <p:nvSpPr>
          <p:cNvPr id="3" name="Content Placeholder 2">
            <a:extLst>
              <a:ext uri="{FF2B5EF4-FFF2-40B4-BE49-F238E27FC236}">
                <a16:creationId xmlns:a16="http://schemas.microsoft.com/office/drawing/2014/main" id="{25A68618-FB17-A38A-8D07-D1273A5B1C43}"/>
              </a:ext>
            </a:extLst>
          </p:cNvPr>
          <p:cNvSpPr>
            <a:spLocks noGrp="1"/>
          </p:cNvSpPr>
          <p:nvPr>
            <p:ph idx="1"/>
          </p:nvPr>
        </p:nvSpPr>
        <p:spPr>
          <a:xfrm>
            <a:off x="838200" y="1825625"/>
            <a:ext cx="10515600" cy="4667250"/>
          </a:xfrm>
        </p:spPr>
        <p:txBody>
          <a:bodyPr>
            <a:normAutofit fontScale="70000" lnSpcReduction="20000"/>
          </a:bodyPr>
          <a:lstStyle/>
          <a:p>
            <a:r>
              <a:rPr lang="en-US" dirty="0"/>
              <a:t>Standard project quality and project threshold criteria apply for new and renewal projects with some key additions. </a:t>
            </a:r>
          </a:p>
          <a:p>
            <a:r>
              <a:rPr lang="en-US" dirty="0"/>
              <a:t>Project Eligibility Threshold </a:t>
            </a:r>
          </a:p>
          <a:p>
            <a:pPr marL="0" indent="0">
              <a:buNone/>
            </a:pPr>
            <a:r>
              <a:rPr lang="en-US" dirty="0"/>
              <a:t>In addition to the standard eligibility threshold requirements for all project applications (new and renewal) and considered on a pass/fail basis, project applicants will also be required to affirm that they will:</a:t>
            </a:r>
          </a:p>
          <a:p>
            <a:pPr marL="0" indent="0">
              <a:buNone/>
            </a:pPr>
            <a:r>
              <a:rPr lang="en-US" dirty="0"/>
              <a:t>(1) not engage in illegal racial discrimination and </a:t>
            </a:r>
          </a:p>
          <a:p>
            <a:pPr marL="0" indent="0">
              <a:buNone/>
            </a:pPr>
            <a:r>
              <a:rPr lang="en-US" dirty="0"/>
              <a:t>(2) operate drug injection or safe consumption sites. </a:t>
            </a:r>
          </a:p>
          <a:p>
            <a:pPr marL="0" indent="0">
              <a:buNone/>
            </a:pPr>
            <a:r>
              <a:rPr lang="en-US" dirty="0"/>
              <a:t>As written, these restrictions are not limited to the use of CoC funds in the proposed project but would also restrict an organization’s ability to engage in harm reduction efforts with non-federal sources.  </a:t>
            </a:r>
          </a:p>
          <a:p>
            <a:pPr marL="0" indent="0">
              <a:buNone/>
            </a:pPr>
            <a:r>
              <a:rPr lang="en-US" dirty="0"/>
              <a:t>HUD reserves the right to verify past performance and evaluate the eligibility of a project application to ensure that it can adequately manage federal awards and comply with federal laws. </a:t>
            </a:r>
          </a:p>
          <a:p>
            <a:pPr marL="0" indent="0">
              <a:buNone/>
            </a:pPr>
            <a:r>
              <a:rPr lang="en-US" dirty="0"/>
              <a:t>HUD states that it will not penalize applicants for complying with the terms and conditions of prior HUD awards.</a:t>
            </a:r>
          </a:p>
        </p:txBody>
      </p:sp>
      <p:pic>
        <p:nvPicPr>
          <p:cNvPr id="4" name="Picture 3">
            <a:extLst>
              <a:ext uri="{FF2B5EF4-FFF2-40B4-BE49-F238E27FC236}">
                <a16:creationId xmlns:a16="http://schemas.microsoft.com/office/drawing/2014/main" id="{4ED93138-C52A-C4DC-A7AA-48011F9EF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82660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7D42-4C44-6ACB-3B03-AEA421ACAF54}"/>
              </a:ext>
            </a:extLst>
          </p:cNvPr>
          <p:cNvSpPr>
            <a:spLocks noGrp="1"/>
          </p:cNvSpPr>
          <p:nvPr>
            <p:ph type="title"/>
          </p:nvPr>
        </p:nvSpPr>
        <p:spPr/>
        <p:txBody>
          <a:bodyPr/>
          <a:lstStyle/>
          <a:p>
            <a:r>
              <a:rPr lang="en-US" dirty="0"/>
              <a:t>Service Participation Requirements</a:t>
            </a:r>
          </a:p>
        </p:txBody>
      </p:sp>
      <p:sp>
        <p:nvSpPr>
          <p:cNvPr id="3" name="Content Placeholder 2">
            <a:extLst>
              <a:ext uri="{FF2B5EF4-FFF2-40B4-BE49-F238E27FC236}">
                <a16:creationId xmlns:a16="http://schemas.microsoft.com/office/drawing/2014/main" id="{8492A719-E1C5-BD5E-7D3C-831EB08B5EDD}"/>
              </a:ext>
            </a:extLst>
          </p:cNvPr>
          <p:cNvSpPr>
            <a:spLocks noGrp="1"/>
          </p:cNvSpPr>
          <p:nvPr>
            <p:ph idx="1"/>
          </p:nvPr>
        </p:nvSpPr>
        <p:spPr/>
        <p:txBody>
          <a:bodyPr>
            <a:normAutofit/>
          </a:bodyPr>
          <a:lstStyle/>
          <a:p>
            <a:pPr marL="0" indent="0">
              <a:buNone/>
            </a:pPr>
            <a:r>
              <a:rPr lang="en-US" dirty="0"/>
              <a:t>HUD now awards up to </a:t>
            </a:r>
            <a:r>
              <a:rPr lang="en-US" b="1" dirty="0"/>
              <a:t>10</a:t>
            </a:r>
            <a:r>
              <a:rPr lang="en-US" dirty="0"/>
              <a:t> points for Tier 2 projects that: </a:t>
            </a:r>
          </a:p>
          <a:p>
            <a:r>
              <a:rPr lang="en-US" dirty="0"/>
              <a:t>Require participation in services </a:t>
            </a:r>
            <a:endParaRPr lang="en-US"/>
          </a:p>
          <a:p>
            <a:r>
              <a:rPr lang="en-US" dirty="0"/>
              <a:t>Require case management engagement </a:t>
            </a:r>
            <a:endParaRPr lang="en-US"/>
          </a:p>
          <a:p>
            <a:r>
              <a:rPr lang="en-US" dirty="0"/>
              <a:t>Promote treatment participation </a:t>
            </a:r>
            <a:endParaRPr lang="en-US"/>
          </a:p>
          <a:p>
            <a:r>
              <a:rPr lang="en-US" dirty="0"/>
              <a:t>Promote recovery-oriented activities </a:t>
            </a:r>
            <a:endParaRPr lang="en-US"/>
          </a:p>
          <a:p>
            <a:r>
              <a:rPr lang="en-US" dirty="0"/>
              <a:t>Support employment and income growth </a:t>
            </a:r>
            <a:endParaRPr lang="en-US"/>
          </a:p>
          <a:p>
            <a:pPr marL="0" indent="0">
              <a:buNone/>
            </a:pPr>
            <a:r>
              <a:rPr lang="en-US" dirty="0"/>
              <a:t>Projects should clearly explain how participation expectations support housing stability and self-sufficiency.</a:t>
            </a:r>
          </a:p>
        </p:txBody>
      </p:sp>
      <p:pic>
        <p:nvPicPr>
          <p:cNvPr id="4" name="Picture 3">
            <a:extLst>
              <a:ext uri="{FF2B5EF4-FFF2-40B4-BE49-F238E27FC236}">
                <a16:creationId xmlns:a16="http://schemas.microsoft.com/office/drawing/2014/main" id="{E0A9B807-7DC7-C580-4CD0-1C5CCD3EB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886568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2814-516F-5653-98E0-F8ED72CD8651}"/>
              </a:ext>
            </a:extLst>
          </p:cNvPr>
          <p:cNvSpPr>
            <a:spLocks noGrp="1"/>
          </p:cNvSpPr>
          <p:nvPr>
            <p:ph type="title"/>
          </p:nvPr>
        </p:nvSpPr>
        <p:spPr/>
        <p:txBody>
          <a:bodyPr/>
          <a:lstStyle/>
          <a:p>
            <a:r>
              <a:rPr lang="en-US" dirty="0"/>
              <a:t>Risk Review</a:t>
            </a:r>
          </a:p>
        </p:txBody>
      </p:sp>
      <p:sp>
        <p:nvSpPr>
          <p:cNvPr id="3" name="Content Placeholder 2">
            <a:extLst>
              <a:ext uri="{FF2B5EF4-FFF2-40B4-BE49-F238E27FC236}">
                <a16:creationId xmlns:a16="http://schemas.microsoft.com/office/drawing/2014/main" id="{A0D52C74-BFCF-7101-6B09-3FA214729B6D}"/>
              </a:ext>
            </a:extLst>
          </p:cNvPr>
          <p:cNvSpPr>
            <a:spLocks noGrp="1"/>
          </p:cNvSpPr>
          <p:nvPr>
            <p:ph idx="1"/>
          </p:nvPr>
        </p:nvSpPr>
        <p:spPr/>
        <p:txBody>
          <a:bodyPr>
            <a:normAutofit lnSpcReduction="10000"/>
          </a:bodyPr>
          <a:lstStyle/>
          <a:p>
            <a:r>
              <a:rPr lang="en-US" dirty="0"/>
              <a:t>HUD is very clear in the NOFO regarding risk reviews</a:t>
            </a:r>
          </a:p>
          <a:p>
            <a:r>
              <a:rPr lang="en-US" dirty="0"/>
              <a:t>Public sources such as newspapers, Inspector General or Government Accountability Office reports or findings, or other complaints that have been proven to have merit </a:t>
            </a:r>
          </a:p>
          <a:p>
            <a:pPr marL="0" indent="0">
              <a:buNone/>
            </a:pPr>
            <a:r>
              <a:rPr lang="en-US" dirty="0"/>
              <a:t>• Ability to follow all required laws and rules </a:t>
            </a:r>
          </a:p>
          <a:p>
            <a:pPr marL="0" indent="0">
              <a:buNone/>
            </a:pPr>
            <a:r>
              <a:rPr lang="en-US" dirty="0"/>
              <a:t>• Ability to promote self-sufficiency and economic independence</a:t>
            </a:r>
          </a:p>
          <a:p>
            <a:pPr marL="0" indent="0">
              <a:buNone/>
            </a:pPr>
            <a:r>
              <a:rPr lang="en-US" dirty="0"/>
              <a:t> </a:t>
            </a:r>
          </a:p>
          <a:p>
            <a:pPr marL="0" indent="0">
              <a:buNone/>
            </a:pPr>
            <a:r>
              <a:rPr lang="en-US" dirty="0"/>
              <a:t>Results of the risk review can be considered to make adverse funding decisions</a:t>
            </a:r>
          </a:p>
          <a:p>
            <a:endParaRPr lang="en-US" dirty="0"/>
          </a:p>
        </p:txBody>
      </p:sp>
      <p:pic>
        <p:nvPicPr>
          <p:cNvPr id="4" name="Picture 3">
            <a:extLst>
              <a:ext uri="{FF2B5EF4-FFF2-40B4-BE49-F238E27FC236}">
                <a16:creationId xmlns:a16="http://schemas.microsoft.com/office/drawing/2014/main" id="{2C28E74A-47D9-1FE8-F842-789073568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06623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5E32-0BC6-DDAD-D82A-A4386671CCA7}"/>
              </a:ext>
            </a:extLst>
          </p:cNvPr>
          <p:cNvSpPr>
            <a:spLocks noGrp="1"/>
          </p:cNvSpPr>
          <p:nvPr>
            <p:ph type="title"/>
          </p:nvPr>
        </p:nvSpPr>
        <p:spPr/>
        <p:txBody>
          <a:bodyPr/>
          <a:lstStyle/>
          <a:p>
            <a:r>
              <a:rPr lang="en-US" dirty="0"/>
              <a:t>More Risk Review Information		</a:t>
            </a:r>
          </a:p>
        </p:txBody>
      </p:sp>
      <p:sp>
        <p:nvSpPr>
          <p:cNvPr id="3" name="Content Placeholder 2">
            <a:extLst>
              <a:ext uri="{FF2B5EF4-FFF2-40B4-BE49-F238E27FC236}">
                <a16:creationId xmlns:a16="http://schemas.microsoft.com/office/drawing/2014/main" id="{B52D1C8E-7781-B4C0-43D2-AE6FF9407625}"/>
              </a:ext>
            </a:extLst>
          </p:cNvPr>
          <p:cNvSpPr>
            <a:spLocks noGrp="1"/>
          </p:cNvSpPr>
          <p:nvPr>
            <p:ph idx="1"/>
          </p:nvPr>
        </p:nvSpPr>
        <p:spPr/>
        <p:txBody>
          <a:bodyPr>
            <a:normAutofit lnSpcReduction="10000"/>
          </a:bodyPr>
          <a:lstStyle/>
          <a:p>
            <a:r>
              <a:rPr lang="en-US" dirty="0"/>
              <a:t>Quality</a:t>
            </a:r>
          </a:p>
          <a:p>
            <a:r>
              <a:rPr lang="en-US" dirty="0"/>
              <a:t>Capacity</a:t>
            </a:r>
          </a:p>
          <a:p>
            <a:r>
              <a:rPr lang="en-US" dirty="0"/>
              <a:t>History of Performance</a:t>
            </a:r>
          </a:p>
          <a:p>
            <a:r>
              <a:rPr lang="en-US" dirty="0"/>
              <a:t>Audit Findings</a:t>
            </a:r>
          </a:p>
          <a:p>
            <a:r>
              <a:rPr lang="en-US" dirty="0"/>
              <a:t>Ability to enhance self-sufficiency</a:t>
            </a:r>
          </a:p>
          <a:p>
            <a:r>
              <a:rPr lang="en-US" dirty="0"/>
              <a:t>Promote Economic Independence</a:t>
            </a:r>
          </a:p>
          <a:p>
            <a:r>
              <a:rPr lang="en-US" dirty="0"/>
              <a:t>Financial Stability and Utilization</a:t>
            </a:r>
          </a:p>
          <a:p>
            <a:r>
              <a:rPr lang="en-US" dirty="0"/>
              <a:t>Positive Outcomes</a:t>
            </a:r>
          </a:p>
        </p:txBody>
      </p:sp>
      <p:pic>
        <p:nvPicPr>
          <p:cNvPr id="4" name="Picture 3">
            <a:extLst>
              <a:ext uri="{FF2B5EF4-FFF2-40B4-BE49-F238E27FC236}">
                <a16:creationId xmlns:a16="http://schemas.microsoft.com/office/drawing/2014/main" id="{929E8EA3-A969-143E-73A5-BDA6DE6A6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47583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F00A-0BF6-D748-4BF0-862A40B9A34C}"/>
              </a:ext>
            </a:extLst>
          </p:cNvPr>
          <p:cNvSpPr>
            <a:spLocks noGrp="1"/>
          </p:cNvSpPr>
          <p:nvPr>
            <p:ph type="title"/>
          </p:nvPr>
        </p:nvSpPr>
        <p:spPr/>
        <p:txBody>
          <a:bodyPr>
            <a:normAutofit/>
          </a:bodyPr>
          <a:lstStyle/>
          <a:p>
            <a:r>
              <a:rPr lang="en-US" sz="3600" dirty="0"/>
              <a:t>Economic Self-Sufficiency – What does HUD mean?</a:t>
            </a:r>
          </a:p>
        </p:txBody>
      </p:sp>
      <p:sp>
        <p:nvSpPr>
          <p:cNvPr id="3" name="Text Placeholder 2">
            <a:extLst>
              <a:ext uri="{FF2B5EF4-FFF2-40B4-BE49-F238E27FC236}">
                <a16:creationId xmlns:a16="http://schemas.microsoft.com/office/drawing/2014/main" id="{EA75DEC1-D6D3-3743-6800-AD22FF1CE2B3}"/>
              </a:ext>
            </a:extLst>
          </p:cNvPr>
          <p:cNvSpPr>
            <a:spLocks noGrp="1"/>
          </p:cNvSpPr>
          <p:nvPr>
            <p:ph type="body" idx="1"/>
          </p:nvPr>
        </p:nvSpPr>
        <p:spPr/>
        <p:txBody>
          <a:bodyPr/>
          <a:lstStyle/>
          <a:p>
            <a:r>
              <a:rPr lang="en-US" dirty="0"/>
              <a:t>Projects Should Measure</a:t>
            </a:r>
          </a:p>
        </p:txBody>
      </p:sp>
      <p:sp>
        <p:nvSpPr>
          <p:cNvPr id="4" name="Content Placeholder 3">
            <a:extLst>
              <a:ext uri="{FF2B5EF4-FFF2-40B4-BE49-F238E27FC236}">
                <a16:creationId xmlns:a16="http://schemas.microsoft.com/office/drawing/2014/main" id="{91578674-BDEA-946B-BBB7-B69DF4E97365}"/>
              </a:ext>
            </a:extLst>
          </p:cNvPr>
          <p:cNvSpPr>
            <a:spLocks noGrp="1"/>
          </p:cNvSpPr>
          <p:nvPr>
            <p:ph sz="half" idx="2"/>
          </p:nvPr>
        </p:nvSpPr>
        <p:spPr/>
        <p:txBody>
          <a:bodyPr>
            <a:normAutofit/>
          </a:bodyPr>
          <a:lstStyle/>
          <a:p>
            <a:r>
              <a:rPr lang="en-US" dirty="0"/>
              <a:t>Employment Rate</a:t>
            </a:r>
          </a:p>
          <a:p>
            <a:r>
              <a:rPr lang="en-US" dirty="0"/>
              <a:t>Income growth</a:t>
            </a:r>
          </a:p>
          <a:p>
            <a:r>
              <a:rPr lang="en-US" dirty="0"/>
              <a:t>Sustainability</a:t>
            </a:r>
          </a:p>
          <a:p>
            <a:r>
              <a:rPr lang="en-US" dirty="0"/>
              <a:t>Housing Retention</a:t>
            </a:r>
          </a:p>
          <a:p>
            <a:r>
              <a:rPr lang="en-US" dirty="0"/>
              <a:t>Recidivism</a:t>
            </a:r>
          </a:p>
          <a:p>
            <a:r>
              <a:rPr lang="en-US" dirty="0"/>
              <a:t>Include examples to prove </a:t>
            </a:r>
          </a:p>
        </p:txBody>
      </p:sp>
      <p:sp>
        <p:nvSpPr>
          <p:cNvPr id="5" name="Text Placeholder 4">
            <a:extLst>
              <a:ext uri="{FF2B5EF4-FFF2-40B4-BE49-F238E27FC236}">
                <a16:creationId xmlns:a16="http://schemas.microsoft.com/office/drawing/2014/main" id="{1022110C-65AD-BE37-4043-F697375A4528}"/>
              </a:ext>
            </a:extLst>
          </p:cNvPr>
          <p:cNvSpPr>
            <a:spLocks noGrp="1"/>
          </p:cNvSpPr>
          <p:nvPr>
            <p:ph type="body" sz="quarter" idx="3"/>
          </p:nvPr>
        </p:nvSpPr>
        <p:spPr/>
        <p:txBody>
          <a:bodyPr/>
          <a:lstStyle/>
          <a:p>
            <a:r>
              <a:rPr lang="en-US" dirty="0"/>
              <a:t>Projects should Include</a:t>
            </a:r>
          </a:p>
        </p:txBody>
      </p:sp>
      <p:sp>
        <p:nvSpPr>
          <p:cNvPr id="6" name="Content Placeholder 5">
            <a:extLst>
              <a:ext uri="{FF2B5EF4-FFF2-40B4-BE49-F238E27FC236}">
                <a16:creationId xmlns:a16="http://schemas.microsoft.com/office/drawing/2014/main" id="{596F20E7-2A99-9B23-04D2-80C47D41E0B6}"/>
              </a:ext>
            </a:extLst>
          </p:cNvPr>
          <p:cNvSpPr>
            <a:spLocks noGrp="1"/>
          </p:cNvSpPr>
          <p:nvPr>
            <p:ph sz="quarter" idx="4"/>
          </p:nvPr>
        </p:nvSpPr>
        <p:spPr/>
        <p:txBody>
          <a:bodyPr>
            <a:normAutofit/>
          </a:bodyPr>
          <a:lstStyle/>
          <a:p>
            <a:pPr marL="0" indent="0">
              <a:buNone/>
            </a:pPr>
            <a:r>
              <a:rPr lang="en-US" dirty="0"/>
              <a:t>Formal Agreements with workforce, job training, recovery/treatment agencies, education institutions, etc. to enhance progress toward self-sufficiency</a:t>
            </a:r>
          </a:p>
          <a:p>
            <a:pPr marL="0" indent="0">
              <a:buNone/>
            </a:pPr>
            <a:endParaRPr lang="en-US" dirty="0"/>
          </a:p>
        </p:txBody>
      </p:sp>
      <p:pic>
        <p:nvPicPr>
          <p:cNvPr id="7" name="Picture 6">
            <a:extLst>
              <a:ext uri="{FF2B5EF4-FFF2-40B4-BE49-F238E27FC236}">
                <a16:creationId xmlns:a16="http://schemas.microsoft.com/office/drawing/2014/main" id="{4D72560E-AE05-5B5B-E07C-A22F11D26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3814338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8430-D5ED-387F-1051-1199AB94E924}"/>
              </a:ext>
            </a:extLst>
          </p:cNvPr>
          <p:cNvSpPr>
            <a:spLocks noGrp="1"/>
          </p:cNvSpPr>
          <p:nvPr>
            <p:ph type="title"/>
          </p:nvPr>
        </p:nvSpPr>
        <p:spPr/>
        <p:txBody>
          <a:bodyPr/>
          <a:lstStyle/>
          <a:p>
            <a:r>
              <a:rPr lang="en-US" dirty="0"/>
              <a:t>How are Renewal Projects Evaluated?</a:t>
            </a:r>
          </a:p>
        </p:txBody>
      </p:sp>
      <p:sp>
        <p:nvSpPr>
          <p:cNvPr id="3" name="Content Placeholder 2">
            <a:extLst>
              <a:ext uri="{FF2B5EF4-FFF2-40B4-BE49-F238E27FC236}">
                <a16:creationId xmlns:a16="http://schemas.microsoft.com/office/drawing/2014/main" id="{BA986248-91F5-3C4E-93DE-1B1630DFF57A}"/>
              </a:ext>
            </a:extLst>
          </p:cNvPr>
          <p:cNvSpPr>
            <a:spLocks noGrp="1"/>
          </p:cNvSpPr>
          <p:nvPr>
            <p:ph idx="1"/>
          </p:nvPr>
        </p:nvSpPr>
        <p:spPr/>
        <p:txBody>
          <a:bodyPr/>
          <a:lstStyle/>
          <a:p>
            <a:pPr marL="0" indent="0">
              <a:buNone/>
            </a:pPr>
            <a:r>
              <a:rPr lang="en-US" dirty="0"/>
              <a:t>HMIS and Coordinated Entry will be Tier 1</a:t>
            </a:r>
          </a:p>
          <a:p>
            <a:pPr marL="0" indent="0">
              <a:buNone/>
            </a:pPr>
            <a:r>
              <a:rPr lang="en-US" dirty="0"/>
              <a:t>100% objective evaluation criteria from </a:t>
            </a:r>
            <a:r>
              <a:rPr lang="en-US" dirty="0" err="1"/>
              <a:t>eloccs</a:t>
            </a:r>
            <a:r>
              <a:rPr lang="en-US" dirty="0"/>
              <a:t> and project Annual Performance Reports </a:t>
            </a:r>
          </a:p>
          <a:p>
            <a:pPr marL="0" indent="0">
              <a:buNone/>
            </a:pPr>
            <a:r>
              <a:rPr lang="en-US" dirty="0"/>
              <a:t>Criteria only apply to project types that address that criterion: </a:t>
            </a:r>
          </a:p>
          <a:p>
            <a:pPr marL="0" indent="0">
              <a:buNone/>
            </a:pPr>
            <a:r>
              <a:rPr lang="en-US" dirty="0"/>
              <a:t>◦ Spenddown ◦ Unit utilization ◦ Actually served vs proposed to serve ◦ Exit destinations ◦ Earned income ◦ Non-cash benefits ◦ Permanent housing retention</a:t>
            </a:r>
          </a:p>
        </p:txBody>
      </p:sp>
      <p:pic>
        <p:nvPicPr>
          <p:cNvPr id="4" name="Picture 3">
            <a:extLst>
              <a:ext uri="{FF2B5EF4-FFF2-40B4-BE49-F238E27FC236}">
                <a16:creationId xmlns:a16="http://schemas.microsoft.com/office/drawing/2014/main" id="{EC6C88D4-C6A5-769C-DE42-3B2136EEE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2447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5AAA-55BA-2B77-C931-70ABC09C30B4}"/>
              </a:ext>
            </a:extLst>
          </p:cNvPr>
          <p:cNvSpPr>
            <a:spLocks noGrp="1"/>
          </p:cNvSpPr>
          <p:nvPr>
            <p:ph type="title"/>
          </p:nvPr>
        </p:nvSpPr>
        <p:spPr/>
        <p:txBody>
          <a:bodyPr/>
          <a:lstStyle/>
          <a:p>
            <a:r>
              <a:rPr lang="en-US" dirty="0"/>
              <a:t>Tier 1 and Tier 2 </a:t>
            </a:r>
          </a:p>
        </p:txBody>
      </p:sp>
      <p:sp>
        <p:nvSpPr>
          <p:cNvPr id="3" name="Content Placeholder 2">
            <a:extLst>
              <a:ext uri="{FF2B5EF4-FFF2-40B4-BE49-F238E27FC236}">
                <a16:creationId xmlns:a16="http://schemas.microsoft.com/office/drawing/2014/main" id="{11C373F1-BD60-F075-5A60-60E4D40085EF}"/>
              </a:ext>
            </a:extLst>
          </p:cNvPr>
          <p:cNvSpPr>
            <a:spLocks noGrp="1"/>
          </p:cNvSpPr>
          <p:nvPr>
            <p:ph idx="1"/>
          </p:nvPr>
        </p:nvSpPr>
        <p:spPr/>
        <p:txBody>
          <a:bodyPr>
            <a:normAutofit fontScale="62500" lnSpcReduction="20000"/>
          </a:bodyPr>
          <a:lstStyle/>
          <a:p>
            <a:r>
              <a:rPr lang="en-US" dirty="0"/>
              <a:t>Projects ranked locally in Tier 1 will be awarded if they meet project threshold requirements and are not rejected by HUD for other reasons. CoCs should place their highest priority projects in Tier 1 which, in FY2026, is equal to 60% of the CoC’s ARD. </a:t>
            </a:r>
          </a:p>
          <a:p>
            <a:r>
              <a:rPr lang="en-US" dirty="0"/>
              <a:t>All remaining projects must be ranked locally in Tier 2, which is the difference between Tier 1 and the sum of a CoCs ARD, CoC Bonus, and DV Bonus amounts. </a:t>
            </a:r>
          </a:p>
          <a:p>
            <a:pPr marL="0" indent="0">
              <a:buNone/>
            </a:pPr>
            <a:r>
              <a:rPr lang="en-US" dirty="0"/>
              <a:t>Awards of Tier 2 projects are dependent upon:</a:t>
            </a:r>
          </a:p>
          <a:p>
            <a:pPr marL="0" indent="0">
              <a:buNone/>
            </a:pPr>
            <a:r>
              <a:rPr lang="en-US" dirty="0"/>
              <a:t>Meeting project threshold requirements. </a:t>
            </a:r>
          </a:p>
          <a:p>
            <a:pPr marL="0" indent="0">
              <a:buNone/>
            </a:pPr>
            <a:r>
              <a:rPr lang="en-US" dirty="0"/>
              <a:t>Passing all other review elements (i.e., risk review)  </a:t>
            </a:r>
          </a:p>
          <a:p>
            <a:pPr marL="0" indent="0">
              <a:buNone/>
            </a:pPr>
            <a:r>
              <a:rPr lang="en-US" dirty="0"/>
              <a:t>The CoC score based on the Merit Review </a:t>
            </a:r>
          </a:p>
          <a:p>
            <a:pPr marL="0" indent="0">
              <a:buNone/>
            </a:pPr>
            <a:r>
              <a:rPr lang="en-US" dirty="0"/>
              <a:t>The Tier 2 project score </a:t>
            </a:r>
          </a:p>
          <a:p>
            <a:pPr marL="0" indent="0">
              <a:buNone/>
            </a:pPr>
            <a:r>
              <a:rPr lang="en-US" dirty="0"/>
              <a:t>Availability of funds </a:t>
            </a:r>
          </a:p>
          <a:p>
            <a:pPr marL="0" indent="0">
              <a:buNone/>
            </a:pPr>
            <a:r>
              <a:rPr lang="en-US" dirty="0"/>
              <a:t>Selection process outlined below regarding the order in which different project types will be selected </a:t>
            </a:r>
          </a:p>
          <a:p>
            <a:pPr marL="0" indent="0">
              <a:buNone/>
            </a:pPr>
            <a:r>
              <a:rPr lang="en-US" dirty="0"/>
              <a:t> </a:t>
            </a:r>
          </a:p>
        </p:txBody>
      </p:sp>
      <p:pic>
        <p:nvPicPr>
          <p:cNvPr id="4" name="Picture 3">
            <a:extLst>
              <a:ext uri="{FF2B5EF4-FFF2-40B4-BE49-F238E27FC236}">
                <a16:creationId xmlns:a16="http://schemas.microsoft.com/office/drawing/2014/main" id="{F590ED17-5161-AFC9-63FD-E84FC7661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821623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0536-957D-6D55-9C5F-B7686620C10B}"/>
              </a:ext>
            </a:extLst>
          </p:cNvPr>
          <p:cNvSpPr>
            <a:spLocks noGrp="1"/>
          </p:cNvSpPr>
          <p:nvPr>
            <p:ph type="title"/>
          </p:nvPr>
        </p:nvSpPr>
        <p:spPr/>
        <p:txBody>
          <a:bodyPr/>
          <a:lstStyle/>
          <a:p>
            <a:r>
              <a:rPr lang="en-US" dirty="0"/>
              <a:t>Project Tiering</a:t>
            </a:r>
          </a:p>
        </p:txBody>
      </p:sp>
      <p:sp>
        <p:nvSpPr>
          <p:cNvPr id="3" name="Content Placeholder 2">
            <a:extLst>
              <a:ext uri="{FF2B5EF4-FFF2-40B4-BE49-F238E27FC236}">
                <a16:creationId xmlns:a16="http://schemas.microsoft.com/office/drawing/2014/main" id="{B29A87EE-C5AD-45A7-BB0C-FB10F1A709F0}"/>
              </a:ext>
            </a:extLst>
          </p:cNvPr>
          <p:cNvSpPr>
            <a:spLocks noGrp="1"/>
          </p:cNvSpPr>
          <p:nvPr>
            <p:ph idx="1"/>
          </p:nvPr>
        </p:nvSpPr>
        <p:spPr/>
        <p:txBody>
          <a:bodyPr>
            <a:normAutofit fontScale="85000" lnSpcReduction="20000"/>
          </a:bodyPr>
          <a:lstStyle/>
          <a:p>
            <a:pPr marL="274320" lvl="1" indent="0" algn="ctr">
              <a:buNone/>
            </a:pPr>
            <a:r>
              <a:rPr lang="en-US" sz="2000" b="1" dirty="0"/>
              <a:t>HUD has a two-tier funding selection process. HUD will establish Tier 1 and Tier 2 amounts for each CoC, based on each CoC’s Annual Renewal Demand (ARD). </a:t>
            </a:r>
          </a:p>
          <a:p>
            <a:pPr marL="274320" lvl="1" indent="0">
              <a:buNone/>
            </a:pPr>
            <a:endParaRPr lang="en-US" sz="100" b="1" dirty="0"/>
          </a:p>
          <a:p>
            <a:r>
              <a:rPr lang="en-US" sz="2000" dirty="0"/>
              <a:t>FY 2026 Tier Thresholds:</a:t>
            </a:r>
          </a:p>
          <a:p>
            <a:r>
              <a:rPr lang="en-US" sz="2000" b="1" dirty="0"/>
              <a:t>Tier 1 </a:t>
            </a:r>
            <a:r>
              <a:rPr lang="en-US" sz="2000" dirty="0"/>
              <a:t>= 60% of the CoC's Annual Renewal Demand (ARD) </a:t>
            </a:r>
          </a:p>
          <a:p>
            <a:r>
              <a:rPr lang="en-US" sz="2000" b="1" dirty="0"/>
              <a:t>Tier 2 </a:t>
            </a:r>
            <a:r>
              <a:rPr lang="en-US" sz="2000" dirty="0"/>
              <a:t>= Everything above Tier 1 up to the total amount requested (ARD + CoC Bonus + DV Bonus)</a:t>
            </a:r>
          </a:p>
          <a:p>
            <a:endParaRPr lang="en-US" sz="100" dirty="0"/>
          </a:p>
          <a:p>
            <a:r>
              <a:rPr lang="en-US" sz="2000" dirty="0"/>
              <a:t>HUD will conditionally select projects in Tier 1, assuming they: meet eligibility requirements, pass threshold review and are properly ranked on the CoC Priority Listing. </a:t>
            </a:r>
          </a:p>
          <a:p>
            <a:r>
              <a:rPr lang="en-US" sz="2000" dirty="0"/>
              <a:t>Importantly, </a:t>
            </a:r>
            <a:r>
              <a:rPr lang="en-US" sz="2000" b="1" dirty="0"/>
              <a:t>any competitively ranked project can be placed in Tier 1</a:t>
            </a:r>
            <a:r>
              <a:rPr lang="en-US" sz="2000" dirty="0"/>
              <a:t>, including renewals, reallocated projects, or eligible new projects, based on the CoC's local ranking process and priorities.</a:t>
            </a:r>
          </a:p>
          <a:p>
            <a:endParaRPr lang="en-US" sz="100" dirty="0"/>
          </a:p>
          <a:p>
            <a:r>
              <a:rPr lang="en-US" sz="2000" dirty="0"/>
              <a:t>Projects in Tier 2 compete nationally. HUD scores and selects these projects based on the CoC Application score, project ranking on the Priority Listing, project eligibility and quality thresholds and renewal thresholds (for renewals). </a:t>
            </a:r>
          </a:p>
          <a:p>
            <a:r>
              <a:rPr lang="en-US" sz="2000" dirty="0"/>
              <a:t>HUD assigns Tier 2 projects a score on a 100-point scale and funds them from highest to lowest score until available funding is exhausted.</a:t>
            </a:r>
          </a:p>
          <a:p>
            <a:endParaRPr lang="en-US" dirty="0"/>
          </a:p>
        </p:txBody>
      </p:sp>
      <p:pic>
        <p:nvPicPr>
          <p:cNvPr id="4" name="Picture 3">
            <a:extLst>
              <a:ext uri="{FF2B5EF4-FFF2-40B4-BE49-F238E27FC236}">
                <a16:creationId xmlns:a16="http://schemas.microsoft.com/office/drawing/2014/main" id="{0216457A-529A-B631-570B-7471CCDCA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3858800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31F5-38D7-05C5-D0E2-B7033BA33FFA}"/>
              </a:ext>
            </a:extLst>
          </p:cNvPr>
          <p:cNvSpPr>
            <a:spLocks noGrp="1"/>
          </p:cNvSpPr>
          <p:nvPr>
            <p:ph type="title"/>
          </p:nvPr>
        </p:nvSpPr>
        <p:spPr/>
        <p:txBody>
          <a:bodyPr/>
          <a:lstStyle/>
          <a:p>
            <a:r>
              <a:rPr lang="en-US" dirty="0"/>
              <a:t>Tier 2 Project Scoring</a:t>
            </a:r>
          </a:p>
        </p:txBody>
      </p:sp>
      <p:sp>
        <p:nvSpPr>
          <p:cNvPr id="3" name="Content Placeholder 2">
            <a:extLst>
              <a:ext uri="{FF2B5EF4-FFF2-40B4-BE49-F238E27FC236}">
                <a16:creationId xmlns:a16="http://schemas.microsoft.com/office/drawing/2014/main" id="{30D07DDE-D117-8611-BC96-458AB23285E6}"/>
              </a:ext>
            </a:extLst>
          </p:cNvPr>
          <p:cNvSpPr>
            <a:spLocks noGrp="1"/>
          </p:cNvSpPr>
          <p:nvPr>
            <p:ph idx="1"/>
          </p:nvPr>
        </p:nvSpPr>
        <p:spPr/>
        <p:txBody>
          <a:bodyPr>
            <a:normAutofit fontScale="92500" lnSpcReduction="10000"/>
          </a:bodyPr>
          <a:lstStyle/>
          <a:p>
            <a:pPr marL="0" indent="0">
              <a:buNone/>
            </a:pPr>
            <a:r>
              <a:rPr lang="en-US" dirty="0"/>
              <a:t>The Tier 2 project score is based on a 100-point scale:  </a:t>
            </a:r>
          </a:p>
          <a:p>
            <a:pPr marL="0" indent="0">
              <a:buNone/>
            </a:pPr>
            <a:r>
              <a:rPr lang="en-US" dirty="0"/>
              <a:t>CoC Score. </a:t>
            </a:r>
          </a:p>
          <a:p>
            <a:pPr marL="0" indent="0">
              <a:buNone/>
            </a:pPr>
            <a:r>
              <a:rPr lang="en-US" dirty="0"/>
              <a:t>Up to 50 points in direct proportion to how the CoC scored on the merit review </a:t>
            </a:r>
          </a:p>
          <a:p>
            <a:pPr marL="0" indent="0">
              <a:buNone/>
            </a:pPr>
            <a:r>
              <a:rPr lang="en-US" dirty="0"/>
              <a:t>CoC Project Ranking. </a:t>
            </a:r>
          </a:p>
          <a:p>
            <a:pPr marL="0" indent="0">
              <a:buNone/>
            </a:pPr>
            <a:r>
              <a:rPr lang="en-US" dirty="0"/>
              <a:t>Up to 40 points for the project’s ranking position on the CoC priority list </a:t>
            </a:r>
          </a:p>
          <a:p>
            <a:pPr marL="0" indent="0">
              <a:buNone/>
            </a:pPr>
            <a:r>
              <a:rPr lang="en-US" dirty="0"/>
              <a:t>Service Participation. </a:t>
            </a:r>
          </a:p>
          <a:p>
            <a:pPr marL="0" indent="0">
              <a:buNone/>
            </a:pPr>
            <a:r>
              <a:rPr lang="en-US" dirty="0"/>
              <a:t>Up to 10 points for projects that indicate that they have or will incorporate service participation</a:t>
            </a:r>
          </a:p>
        </p:txBody>
      </p:sp>
      <p:pic>
        <p:nvPicPr>
          <p:cNvPr id="4" name="Picture 3">
            <a:extLst>
              <a:ext uri="{FF2B5EF4-FFF2-40B4-BE49-F238E27FC236}">
                <a16:creationId xmlns:a16="http://schemas.microsoft.com/office/drawing/2014/main" id="{86A34885-7938-DEC4-2CE0-A4B679EBE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363877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819316-132A-EDA4-3517-4DFC3C25257F}"/>
              </a:ext>
            </a:extLst>
          </p:cNvPr>
          <p:cNvSpPr txBox="1"/>
          <p:nvPr/>
        </p:nvSpPr>
        <p:spPr>
          <a:xfrm>
            <a:off x="1069848" y="1453896"/>
            <a:ext cx="8513064" cy="4524315"/>
          </a:xfrm>
          <a:prstGeom prst="rect">
            <a:avLst/>
          </a:prstGeom>
          <a:noFill/>
        </p:spPr>
        <p:txBody>
          <a:bodyPr wrap="square">
            <a:spAutoFit/>
          </a:bodyPr>
          <a:lstStyle/>
          <a:p>
            <a:r>
              <a:rPr lang="en-US" dirty="0"/>
              <a:t>Key Dates</a:t>
            </a:r>
          </a:p>
          <a:p>
            <a:endParaRPr lang="en-US" dirty="0"/>
          </a:p>
          <a:p>
            <a:r>
              <a:rPr lang="en-US" dirty="0"/>
              <a:t>Dates*		Action		</a:t>
            </a:r>
          </a:p>
          <a:p>
            <a:r>
              <a:rPr lang="en-US" dirty="0"/>
              <a:t>6/2/26		Public posting and notice distribution		</a:t>
            </a:r>
          </a:p>
          <a:p>
            <a:r>
              <a:rPr lang="en-US" dirty="0"/>
              <a:t>6/5/26		Letters of Intent due for eligibility by 5pm		</a:t>
            </a:r>
          </a:p>
          <a:p>
            <a:r>
              <a:rPr lang="en-US" dirty="0"/>
              <a:t>6/15/26		RFP Posted on website and emailed to membership	</a:t>
            </a:r>
          </a:p>
          <a:p>
            <a:r>
              <a:rPr lang="en-US" dirty="0"/>
              <a:t>7/7/26		Office Hours workshop  TBD		</a:t>
            </a:r>
          </a:p>
          <a:p>
            <a:r>
              <a:rPr lang="en-US" dirty="0"/>
              <a:t>7/16/26		RFP Deadline for all project applications submitted  in esnaps</a:t>
            </a:r>
          </a:p>
          <a:p>
            <a:r>
              <a:rPr lang="en-US" dirty="0"/>
              <a:t>7/20/26		Coalition meeting to discuss projects submitted in esnaps</a:t>
            </a:r>
          </a:p>
          <a:p>
            <a:r>
              <a:rPr lang="en-US" dirty="0"/>
              <a:t>7/20/26 – 7/23/2026   Review Panel reviews all applications for Rank and             Review</a:t>
            </a:r>
          </a:p>
          <a:p>
            <a:r>
              <a:rPr lang="en-US" dirty="0"/>
              <a:t>7/23/26		HSNSV Board meeting to approve Review Panel recommendations</a:t>
            </a:r>
          </a:p>
          <a:p>
            <a:r>
              <a:rPr lang="en-US" dirty="0"/>
              <a:t>7/24/26		Written notice provided regarding local approval/denial</a:t>
            </a:r>
          </a:p>
          <a:p>
            <a:r>
              <a:rPr lang="en-US" dirty="0"/>
              <a:t>7/28/26		Appeals process begins if needed		</a:t>
            </a:r>
          </a:p>
          <a:p>
            <a:r>
              <a:rPr lang="en-US" dirty="0"/>
              <a:t>8/20/26		Final application due to HUD and posted on the website</a:t>
            </a:r>
          </a:p>
          <a:p>
            <a:r>
              <a:rPr lang="en-US" dirty="0"/>
              <a:t>*All dates subjected to change due to HUD publications</a:t>
            </a:r>
          </a:p>
        </p:txBody>
      </p:sp>
      <p:sp>
        <p:nvSpPr>
          <p:cNvPr id="4" name="Title 3">
            <a:extLst>
              <a:ext uri="{FF2B5EF4-FFF2-40B4-BE49-F238E27FC236}">
                <a16:creationId xmlns:a16="http://schemas.microsoft.com/office/drawing/2014/main" id="{52220559-485A-F0B2-1CAF-6D4E2CE05F23}"/>
              </a:ext>
            </a:extLst>
          </p:cNvPr>
          <p:cNvSpPr>
            <a:spLocks noGrp="1"/>
          </p:cNvSpPr>
          <p:nvPr>
            <p:ph type="title"/>
          </p:nvPr>
        </p:nvSpPr>
        <p:spPr>
          <a:xfrm>
            <a:off x="838200" y="365125"/>
            <a:ext cx="10515600" cy="915035"/>
          </a:xfrm>
        </p:spPr>
        <p:txBody>
          <a:bodyPr/>
          <a:lstStyle/>
          <a:p>
            <a:r>
              <a:rPr lang="en-US" dirty="0"/>
              <a:t>Timeline</a:t>
            </a:r>
          </a:p>
        </p:txBody>
      </p:sp>
      <p:pic>
        <p:nvPicPr>
          <p:cNvPr id="2" name="Picture 1">
            <a:extLst>
              <a:ext uri="{FF2B5EF4-FFF2-40B4-BE49-F238E27FC236}">
                <a16:creationId xmlns:a16="http://schemas.microsoft.com/office/drawing/2014/main" id="{7F2D9B0A-FCA1-046E-6FB8-05C9B5526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390355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A7AC-D483-C0AB-800A-891F87F61DFD}"/>
              </a:ext>
            </a:extLst>
          </p:cNvPr>
          <p:cNvSpPr>
            <a:spLocks noGrp="1"/>
          </p:cNvSpPr>
          <p:nvPr>
            <p:ph type="title"/>
          </p:nvPr>
        </p:nvSpPr>
        <p:spPr/>
        <p:txBody>
          <a:bodyPr/>
          <a:lstStyle/>
          <a:p>
            <a:r>
              <a:rPr lang="en-US" dirty="0"/>
              <a:t>Funding Levels for FL-518</a:t>
            </a:r>
          </a:p>
        </p:txBody>
      </p:sp>
      <p:sp>
        <p:nvSpPr>
          <p:cNvPr id="3" name="Content Placeholder 2">
            <a:extLst>
              <a:ext uri="{FF2B5EF4-FFF2-40B4-BE49-F238E27FC236}">
                <a16:creationId xmlns:a16="http://schemas.microsoft.com/office/drawing/2014/main" id="{DF88F8A1-6814-4BF9-0F73-25818DD7753A}"/>
              </a:ext>
            </a:extLst>
          </p:cNvPr>
          <p:cNvSpPr>
            <a:spLocks noGrp="1"/>
          </p:cNvSpPr>
          <p:nvPr>
            <p:ph idx="1"/>
          </p:nvPr>
        </p:nvSpPr>
        <p:spPr/>
        <p:txBody>
          <a:bodyPr/>
          <a:lstStyle/>
          <a:p>
            <a:r>
              <a:rPr lang="en-US" dirty="0"/>
              <a:t>HUD has not issued the ARD at this time</a:t>
            </a:r>
          </a:p>
          <a:p>
            <a:r>
              <a:rPr lang="en-US" dirty="0"/>
              <a:t>CoC Bonus is 15% of FPRN</a:t>
            </a:r>
          </a:p>
          <a:p>
            <a:r>
              <a:rPr lang="en-US" dirty="0"/>
              <a:t>DV Bonus is 20% of PPRN</a:t>
            </a:r>
          </a:p>
          <a:p>
            <a:endParaRPr lang="en-US" dirty="0"/>
          </a:p>
          <a:p>
            <a:r>
              <a:rPr lang="en-US" dirty="0"/>
              <a:t>Based on our GIW this year, ARD is about $442,000</a:t>
            </a:r>
          </a:p>
        </p:txBody>
      </p:sp>
      <p:pic>
        <p:nvPicPr>
          <p:cNvPr id="4" name="Picture 3">
            <a:extLst>
              <a:ext uri="{FF2B5EF4-FFF2-40B4-BE49-F238E27FC236}">
                <a16:creationId xmlns:a16="http://schemas.microsoft.com/office/drawing/2014/main" id="{6AD89463-AF8F-4E41-0D93-743864D38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3461503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3DEE-B536-D3F1-90C8-A322CDF39868}"/>
              </a:ext>
            </a:extLst>
          </p:cNvPr>
          <p:cNvSpPr>
            <a:spLocks noGrp="1"/>
          </p:cNvSpPr>
          <p:nvPr>
            <p:ph type="title"/>
          </p:nvPr>
        </p:nvSpPr>
        <p:spPr/>
        <p:txBody>
          <a:bodyPr/>
          <a:lstStyle/>
          <a:p>
            <a:r>
              <a:rPr lang="en-US" dirty="0"/>
              <a:t>Match Requirement</a:t>
            </a:r>
            <a:br>
              <a:rPr lang="en-US" dirty="0"/>
            </a:br>
            <a:endParaRPr lang="en-US" dirty="0"/>
          </a:p>
        </p:txBody>
      </p:sp>
      <p:sp>
        <p:nvSpPr>
          <p:cNvPr id="3" name="Content Placeholder 2">
            <a:extLst>
              <a:ext uri="{FF2B5EF4-FFF2-40B4-BE49-F238E27FC236}">
                <a16:creationId xmlns:a16="http://schemas.microsoft.com/office/drawing/2014/main" id="{D0638EA2-C227-2357-71E2-4CD1D02CE2DC}"/>
              </a:ext>
            </a:extLst>
          </p:cNvPr>
          <p:cNvSpPr>
            <a:spLocks noGrp="1"/>
          </p:cNvSpPr>
          <p:nvPr>
            <p:ph idx="1"/>
          </p:nvPr>
        </p:nvSpPr>
        <p:spPr/>
        <p:txBody>
          <a:bodyPr/>
          <a:lstStyle/>
          <a:p>
            <a:r>
              <a:rPr lang="en-US" dirty="0"/>
              <a:t>CoC projects require a 25% match </a:t>
            </a:r>
          </a:p>
          <a:p>
            <a:r>
              <a:rPr lang="en-US" dirty="0"/>
              <a:t>Match may be cash or in-kind </a:t>
            </a:r>
          </a:p>
          <a:p>
            <a:r>
              <a:rPr lang="en-US" dirty="0"/>
              <a:t>Match cannot come from another federal source unless specifically authorized </a:t>
            </a:r>
          </a:p>
          <a:p>
            <a:r>
              <a:rPr lang="en-US" dirty="0"/>
              <a:t>Documentation must be maintained and available for monitoring </a:t>
            </a:r>
          </a:p>
          <a:p>
            <a:r>
              <a:rPr lang="en-US" dirty="0"/>
              <a:t>Inadequate match documentation can result in grant findings</a:t>
            </a:r>
          </a:p>
        </p:txBody>
      </p:sp>
      <p:pic>
        <p:nvPicPr>
          <p:cNvPr id="4" name="Picture 3">
            <a:extLst>
              <a:ext uri="{FF2B5EF4-FFF2-40B4-BE49-F238E27FC236}">
                <a16:creationId xmlns:a16="http://schemas.microsoft.com/office/drawing/2014/main" id="{4FB853B8-B9C7-B81B-D7FB-D1E1142E9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916724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B83B-6261-4827-B8AB-6C0A9F0A8943}"/>
              </a:ext>
            </a:extLst>
          </p:cNvPr>
          <p:cNvSpPr>
            <a:spLocks noGrp="1"/>
          </p:cNvSpPr>
          <p:nvPr>
            <p:ph type="title"/>
          </p:nvPr>
        </p:nvSpPr>
        <p:spPr/>
        <p:txBody>
          <a:bodyPr/>
          <a:lstStyle/>
          <a:p>
            <a:r>
              <a:rPr lang="en-US" dirty="0"/>
              <a:t>Updated Information</a:t>
            </a:r>
          </a:p>
        </p:txBody>
      </p:sp>
      <p:sp>
        <p:nvSpPr>
          <p:cNvPr id="3" name="Content Placeholder 2">
            <a:extLst>
              <a:ext uri="{FF2B5EF4-FFF2-40B4-BE49-F238E27FC236}">
                <a16:creationId xmlns:a16="http://schemas.microsoft.com/office/drawing/2014/main" id="{7688C828-B133-BC8D-7BBD-028BA6DBDC3C}"/>
              </a:ext>
            </a:extLst>
          </p:cNvPr>
          <p:cNvSpPr>
            <a:spLocks noGrp="1"/>
          </p:cNvSpPr>
          <p:nvPr>
            <p:ph idx="1"/>
          </p:nvPr>
        </p:nvSpPr>
        <p:spPr>
          <a:xfrm>
            <a:off x="838200" y="1271016"/>
            <a:ext cx="10515600" cy="5404103"/>
          </a:xfrm>
        </p:spPr>
        <p:txBody>
          <a:bodyPr>
            <a:normAutofit fontScale="62500" lnSpcReduction="20000"/>
          </a:bodyPr>
          <a:lstStyle/>
          <a:p>
            <a:pPr marL="0" indent="0">
              <a:buNone/>
            </a:pPr>
            <a:r>
              <a:rPr lang="en-US" dirty="0"/>
              <a:t>In addition to providing for the total appropriation for FY2026 CoC Program funds, the FY2026 Consolidated Appropriations Act established the following: </a:t>
            </a:r>
          </a:p>
          <a:p>
            <a:pPr marL="0" indent="0">
              <a:buNone/>
            </a:pPr>
            <a:r>
              <a:rPr lang="en-US" dirty="0"/>
              <a:t>Tier 1 must be no less than 60 percent ARD </a:t>
            </a:r>
          </a:p>
          <a:p>
            <a:pPr marL="0" indent="0">
              <a:buNone/>
            </a:pPr>
            <a:r>
              <a:rPr lang="en-US" dirty="0"/>
              <a:t>FL-518 will establish preferences for elderly individuals (unclear if 55 or 62) and families instead of chronic homelessness</a:t>
            </a:r>
          </a:p>
          <a:p>
            <a:pPr marL="0" indent="0">
              <a:buNone/>
            </a:pPr>
            <a:r>
              <a:rPr lang="en-US" dirty="0"/>
              <a:t>Effective October 1, 2026, housing leased with CoC funding, or for which rental assistance payments are made, will be required to meet the National Standards for the Physical Inspection of Real Estate (NSPIRE). </a:t>
            </a:r>
          </a:p>
          <a:p>
            <a:pPr marL="0" indent="0">
              <a:buNone/>
            </a:pPr>
            <a:r>
              <a:rPr lang="en-US" dirty="0"/>
              <a:t>Transitional Housing is an eligible project type for the DV Bonus. </a:t>
            </a:r>
          </a:p>
          <a:p>
            <a:pPr marL="0" indent="0">
              <a:buNone/>
            </a:pPr>
            <a:r>
              <a:rPr lang="en-US" dirty="0"/>
              <a:t>HUD will allow for the renewal of Joint TH/RRH component projects but will not accept new applications for this component type. </a:t>
            </a:r>
          </a:p>
          <a:p>
            <a:pPr marL="0" indent="0">
              <a:buNone/>
            </a:pPr>
            <a:r>
              <a:rPr lang="en-US" dirty="0"/>
              <a:t>For the purposes of this NOFO, HUD defines rural area as an area outside of a metropolitan statistical area, is within a metropolitan statistical area with at least 75 percent of its population residing in blocks classified as non-urban, or is located in a state that has a population density of less than 30 persons per square and of which at least 1.25 percent of the total acreage of such State is under Federal jurisdiction, provided that no metropolitan city in such State is the sole beneficiary of the grant amounts awarded. For more detail, see Appendix I. </a:t>
            </a:r>
          </a:p>
          <a:p>
            <a:pPr marL="0" indent="0">
              <a:buNone/>
            </a:pPr>
            <a:r>
              <a:rPr lang="en-US" dirty="0"/>
              <a:t>Nonprofit organizations are not authorized to administer rental assistance in CoC-funded transitional housing. The recipient of a TH project that uses rental assistance to pay for rental costs must be a unit of state or local government or a Public Housing Authority. Nonprofit organizations may either use leasing dollars in a TH project or enter into a contract or subrecipient agreement with an eligible entity that can administer the rental assistance.</a:t>
            </a:r>
          </a:p>
        </p:txBody>
      </p:sp>
      <p:pic>
        <p:nvPicPr>
          <p:cNvPr id="4" name="Picture 3">
            <a:extLst>
              <a:ext uri="{FF2B5EF4-FFF2-40B4-BE49-F238E27FC236}">
                <a16:creationId xmlns:a16="http://schemas.microsoft.com/office/drawing/2014/main" id="{5A8F6F86-044F-678C-D46A-08D5C7FD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421869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7210-5CD6-FB72-7D16-D1D33804956D}"/>
              </a:ext>
            </a:extLst>
          </p:cNvPr>
          <p:cNvSpPr>
            <a:spLocks noGrp="1"/>
          </p:cNvSpPr>
          <p:nvPr>
            <p:ph type="title"/>
          </p:nvPr>
        </p:nvSpPr>
        <p:spPr/>
        <p:txBody>
          <a:bodyPr/>
          <a:lstStyle/>
          <a:p>
            <a:r>
              <a:rPr lang="en-US" dirty="0"/>
              <a:t>Project Applicants must have:</a:t>
            </a:r>
          </a:p>
        </p:txBody>
      </p:sp>
      <p:sp>
        <p:nvSpPr>
          <p:cNvPr id="3" name="Content Placeholder 2">
            <a:extLst>
              <a:ext uri="{FF2B5EF4-FFF2-40B4-BE49-F238E27FC236}">
                <a16:creationId xmlns:a16="http://schemas.microsoft.com/office/drawing/2014/main" id="{2C6B7F23-711A-CC11-77C5-E0CB4CDBD5C1}"/>
              </a:ext>
            </a:extLst>
          </p:cNvPr>
          <p:cNvSpPr>
            <a:spLocks noGrp="1"/>
          </p:cNvSpPr>
          <p:nvPr>
            <p:ph idx="1"/>
          </p:nvPr>
        </p:nvSpPr>
        <p:spPr/>
        <p:txBody>
          <a:bodyPr/>
          <a:lstStyle/>
          <a:p>
            <a:pPr marL="0" indent="0">
              <a:buNone/>
            </a:pPr>
            <a:r>
              <a:rPr lang="en-US" dirty="0"/>
              <a:t>Organizations must maintain: </a:t>
            </a:r>
          </a:p>
          <a:p>
            <a:pPr marL="514350" indent="-514350">
              <a:buAutoNum type="arabicPeriod"/>
            </a:pPr>
            <a:r>
              <a:rPr lang="en-US" dirty="0"/>
              <a:t>Active SAM registration </a:t>
            </a:r>
          </a:p>
          <a:p>
            <a:pPr marL="514350" indent="-514350">
              <a:buAutoNum type="arabicPeriod"/>
            </a:pPr>
            <a:r>
              <a:rPr lang="en-US" dirty="0"/>
              <a:t>Valid UEI number </a:t>
            </a:r>
          </a:p>
          <a:p>
            <a:pPr marL="514350" indent="-514350">
              <a:buAutoNum type="arabicPeriod"/>
            </a:pPr>
            <a:r>
              <a:rPr lang="en-US" dirty="0"/>
              <a:t>Active esnaps account </a:t>
            </a:r>
          </a:p>
          <a:p>
            <a:pPr marL="514350" indent="-514350">
              <a:buAutoNum type="arabicPeriod"/>
            </a:pPr>
            <a:r>
              <a:rPr lang="en-US" dirty="0"/>
              <a:t>Organizational authority in esnaps </a:t>
            </a:r>
          </a:p>
          <a:p>
            <a:pPr marL="0" indent="0">
              <a:buNone/>
            </a:pPr>
            <a:endParaRPr lang="en-US" dirty="0"/>
          </a:p>
          <a:p>
            <a:pPr marL="0" indent="0">
              <a:buNone/>
            </a:pPr>
            <a:r>
              <a:rPr lang="en-US" dirty="0"/>
              <a:t>Projects will not pass threshold for inclusion without the above.</a:t>
            </a:r>
          </a:p>
        </p:txBody>
      </p:sp>
      <p:pic>
        <p:nvPicPr>
          <p:cNvPr id="4" name="Picture 3">
            <a:extLst>
              <a:ext uri="{FF2B5EF4-FFF2-40B4-BE49-F238E27FC236}">
                <a16:creationId xmlns:a16="http://schemas.microsoft.com/office/drawing/2014/main" id="{D5E098FA-E9A6-70B9-7C56-20C8740DA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133071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81D0-C515-36FE-06F6-83ACEA38EAAE}"/>
              </a:ext>
            </a:extLst>
          </p:cNvPr>
          <p:cNvSpPr>
            <a:spLocks noGrp="1"/>
          </p:cNvSpPr>
          <p:nvPr>
            <p:ph type="title"/>
          </p:nvPr>
        </p:nvSpPr>
        <p:spPr/>
        <p:txBody>
          <a:bodyPr/>
          <a:lstStyle/>
          <a:p>
            <a:r>
              <a:rPr lang="en-US" dirty="0"/>
              <a:t>Project Submission</a:t>
            </a:r>
          </a:p>
        </p:txBody>
      </p:sp>
      <p:sp>
        <p:nvSpPr>
          <p:cNvPr id="3" name="Content Placeholder 2">
            <a:extLst>
              <a:ext uri="{FF2B5EF4-FFF2-40B4-BE49-F238E27FC236}">
                <a16:creationId xmlns:a16="http://schemas.microsoft.com/office/drawing/2014/main" id="{201BBB24-697E-841C-35FC-62633DA0CD84}"/>
              </a:ext>
            </a:extLst>
          </p:cNvPr>
          <p:cNvSpPr>
            <a:spLocks noGrp="1"/>
          </p:cNvSpPr>
          <p:nvPr>
            <p:ph idx="1"/>
          </p:nvPr>
        </p:nvSpPr>
        <p:spPr/>
        <p:txBody>
          <a:bodyPr>
            <a:normAutofit fontScale="92500" lnSpcReduction="20000"/>
          </a:bodyPr>
          <a:lstStyle/>
          <a:p>
            <a:pPr marL="0" indent="0">
              <a:buNone/>
            </a:pPr>
            <a:r>
              <a:rPr lang="en-US" dirty="0"/>
              <a:t>Submitted in e-snaps by the deadline in the timeline. </a:t>
            </a:r>
          </a:p>
          <a:p>
            <a:pPr marL="0" indent="0">
              <a:buNone/>
            </a:pPr>
            <a:r>
              <a:rPr lang="en-US" dirty="0"/>
              <a:t>Project applicants needing assistance with esnaps should review the instructions from HUD. If additional technical assistance is required, contact the Collaborative Applicant and HUD at least one week prior to the submission deadline and assistance will be provided to the extent possible. </a:t>
            </a:r>
          </a:p>
          <a:p>
            <a:pPr marL="0" indent="0">
              <a:buNone/>
            </a:pPr>
            <a:r>
              <a:rPr lang="en-US" dirty="0"/>
              <a:t>Email single PDF with all exported materials to suzanne@unitedwsv.org</a:t>
            </a:r>
          </a:p>
          <a:p>
            <a:pPr marL="0" indent="0">
              <a:buNone/>
            </a:pPr>
            <a:r>
              <a:rPr lang="en-US" dirty="0"/>
              <a:t>The CoC is not responsible for any file/technology errors or issues with submission tools. </a:t>
            </a:r>
          </a:p>
          <a:p>
            <a:pPr marL="0" indent="0">
              <a:buNone/>
            </a:pPr>
            <a:r>
              <a:rPr lang="en-US" dirty="0"/>
              <a:t>Late materials WILL NOT be accepted. </a:t>
            </a:r>
          </a:p>
          <a:p>
            <a:pPr marL="0" indent="0">
              <a:buNone/>
            </a:pPr>
            <a:r>
              <a:rPr lang="en-US" dirty="0"/>
              <a:t>DEADLINE: 07/16/2026– 5:00 PM ET</a:t>
            </a:r>
          </a:p>
        </p:txBody>
      </p:sp>
      <p:pic>
        <p:nvPicPr>
          <p:cNvPr id="4" name="Picture 3">
            <a:extLst>
              <a:ext uri="{FF2B5EF4-FFF2-40B4-BE49-F238E27FC236}">
                <a16:creationId xmlns:a16="http://schemas.microsoft.com/office/drawing/2014/main" id="{383E10C7-2C17-E69E-252D-B34DB0B8B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469461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C9A7-000F-58B0-0F59-77073BBABE49}"/>
              </a:ext>
            </a:extLst>
          </p:cNvPr>
          <p:cNvSpPr>
            <a:spLocks noGrp="1"/>
          </p:cNvSpPr>
          <p:nvPr>
            <p:ph type="title"/>
          </p:nvPr>
        </p:nvSpPr>
        <p:spPr/>
        <p:txBody>
          <a:bodyPr/>
          <a:lstStyle/>
          <a:p>
            <a:r>
              <a:rPr lang="en-US" dirty="0"/>
              <a:t>Competition Fair and Transparent</a:t>
            </a:r>
          </a:p>
        </p:txBody>
      </p:sp>
      <p:sp>
        <p:nvSpPr>
          <p:cNvPr id="3" name="Content Placeholder 2">
            <a:extLst>
              <a:ext uri="{FF2B5EF4-FFF2-40B4-BE49-F238E27FC236}">
                <a16:creationId xmlns:a16="http://schemas.microsoft.com/office/drawing/2014/main" id="{6BAECC3E-A6AA-42AD-B4C1-F165F0649991}"/>
              </a:ext>
            </a:extLst>
          </p:cNvPr>
          <p:cNvSpPr>
            <a:spLocks noGrp="1"/>
          </p:cNvSpPr>
          <p:nvPr>
            <p:ph idx="1"/>
          </p:nvPr>
        </p:nvSpPr>
        <p:spPr/>
        <p:txBody>
          <a:bodyPr/>
          <a:lstStyle/>
          <a:p>
            <a:pPr marL="0" indent="0">
              <a:buNone/>
            </a:pPr>
            <a:r>
              <a:rPr lang="en-US" dirty="0"/>
              <a:t>Operating in a Cone of Silence – we can only answer general process and technical questions</a:t>
            </a:r>
          </a:p>
          <a:p>
            <a:pPr marL="0" indent="0">
              <a:buNone/>
            </a:pPr>
            <a:r>
              <a:rPr lang="en-US" dirty="0"/>
              <a:t>Questions must be submitted by email to </a:t>
            </a:r>
            <a:r>
              <a:rPr lang="en-US" dirty="0">
                <a:hlinkClick r:id="rId2"/>
              </a:rPr>
              <a:t>suzanne@unitedwsv.org</a:t>
            </a:r>
            <a:r>
              <a:rPr lang="en-US" dirty="0"/>
              <a:t> who will send to HUD and publish answers on the website.</a:t>
            </a:r>
          </a:p>
          <a:p>
            <a:pPr marL="0" indent="0">
              <a:buNone/>
            </a:pPr>
            <a:r>
              <a:rPr lang="en-US" dirty="0"/>
              <a:t>All participants must avoid actual or perceived conflict of interest</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3B19408B-0019-44AE-E0E6-EE1D0E60D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3805933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075A-3C1D-120E-C999-8217D95B62A8}"/>
              </a:ext>
            </a:extLst>
          </p:cNvPr>
          <p:cNvSpPr>
            <a:spLocks noGrp="1"/>
          </p:cNvSpPr>
          <p:nvPr>
            <p:ph type="title"/>
          </p:nvPr>
        </p:nvSpPr>
        <p:spPr/>
        <p:txBody>
          <a:bodyPr/>
          <a:lstStyle/>
          <a:p>
            <a:r>
              <a:rPr lang="en-US" dirty="0"/>
              <a:t>UWSV can not:</a:t>
            </a:r>
          </a:p>
        </p:txBody>
      </p:sp>
      <p:sp>
        <p:nvSpPr>
          <p:cNvPr id="3" name="Content Placeholder 2">
            <a:extLst>
              <a:ext uri="{FF2B5EF4-FFF2-40B4-BE49-F238E27FC236}">
                <a16:creationId xmlns:a16="http://schemas.microsoft.com/office/drawing/2014/main" id="{EFC4DD0C-8F2E-97B2-706F-5CFB6E57A5CB}"/>
              </a:ext>
            </a:extLst>
          </p:cNvPr>
          <p:cNvSpPr>
            <a:spLocks noGrp="1"/>
          </p:cNvSpPr>
          <p:nvPr>
            <p:ph idx="1"/>
          </p:nvPr>
        </p:nvSpPr>
        <p:spPr>
          <a:xfrm>
            <a:off x="838200" y="1825625"/>
            <a:ext cx="10515600" cy="2517775"/>
          </a:xfrm>
        </p:spPr>
        <p:txBody>
          <a:bodyPr/>
          <a:lstStyle/>
          <a:p>
            <a:r>
              <a:rPr lang="en-US" dirty="0"/>
              <a:t>Review drafts for competitiveness</a:t>
            </a:r>
          </a:p>
          <a:p>
            <a:r>
              <a:rPr lang="en-US" dirty="0"/>
              <a:t>Advise on scoring or ranking strategy</a:t>
            </a:r>
          </a:p>
          <a:p>
            <a:r>
              <a:rPr lang="en-US" dirty="0"/>
              <a:t>Write or edit your applications</a:t>
            </a:r>
          </a:p>
          <a:p>
            <a:r>
              <a:rPr lang="en-US" dirty="0"/>
              <a:t>Make funding decisions – the Review Panel ranks and reviews</a:t>
            </a:r>
          </a:p>
        </p:txBody>
      </p:sp>
    </p:spTree>
    <p:extLst>
      <p:ext uri="{BB962C8B-B14F-4D97-AF65-F5344CB8AC3E}">
        <p14:creationId xmlns:p14="http://schemas.microsoft.com/office/powerpoint/2010/main" val="1573276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47F6-80B0-A77A-A9E7-A41A747633F9}"/>
              </a:ext>
            </a:extLst>
          </p:cNvPr>
          <p:cNvSpPr>
            <a:spLocks noGrp="1"/>
          </p:cNvSpPr>
          <p:nvPr>
            <p:ph type="title"/>
          </p:nvPr>
        </p:nvSpPr>
        <p:spPr/>
        <p:txBody>
          <a:bodyPr/>
          <a:lstStyle/>
          <a:p>
            <a:r>
              <a:rPr lang="en-US" dirty="0"/>
              <a:t>Things that will help</a:t>
            </a:r>
          </a:p>
        </p:txBody>
      </p:sp>
      <p:sp>
        <p:nvSpPr>
          <p:cNvPr id="3" name="Content Placeholder 2">
            <a:extLst>
              <a:ext uri="{FF2B5EF4-FFF2-40B4-BE49-F238E27FC236}">
                <a16:creationId xmlns:a16="http://schemas.microsoft.com/office/drawing/2014/main" id="{81A61FDA-41DC-1A81-42A9-45615ADE1525}"/>
              </a:ext>
            </a:extLst>
          </p:cNvPr>
          <p:cNvSpPr>
            <a:spLocks noGrp="1"/>
          </p:cNvSpPr>
          <p:nvPr>
            <p:ph idx="1"/>
          </p:nvPr>
        </p:nvSpPr>
        <p:spPr/>
        <p:txBody>
          <a:bodyPr>
            <a:normAutofit fontScale="92500" lnSpcReduction="10000"/>
          </a:bodyPr>
          <a:lstStyle/>
          <a:p>
            <a:r>
              <a:rPr lang="en-US" dirty="0"/>
              <a:t>Read NOFO Thoroughly</a:t>
            </a:r>
          </a:p>
          <a:p>
            <a:r>
              <a:rPr lang="en-US" dirty="0"/>
              <a:t>Customize your proposal</a:t>
            </a:r>
          </a:p>
          <a:p>
            <a:r>
              <a:rPr lang="en-US" dirty="0"/>
              <a:t>ALIGN with priorities and goals</a:t>
            </a:r>
          </a:p>
          <a:p>
            <a:r>
              <a:rPr lang="en-US" dirty="0"/>
              <a:t>Measurable Outcomes</a:t>
            </a:r>
          </a:p>
          <a:p>
            <a:r>
              <a:rPr lang="en-US" dirty="0"/>
              <a:t>Provide Data and Evidence</a:t>
            </a:r>
          </a:p>
          <a:p>
            <a:r>
              <a:rPr lang="en-US" dirty="0"/>
              <a:t>Demonstrate Capacity</a:t>
            </a:r>
          </a:p>
          <a:p>
            <a:r>
              <a:rPr lang="en-US" dirty="0"/>
              <a:t>Sustainability</a:t>
            </a:r>
          </a:p>
          <a:p>
            <a:r>
              <a:rPr lang="en-US" dirty="0"/>
              <a:t>Agreements with Partners</a:t>
            </a:r>
          </a:p>
          <a:p>
            <a:r>
              <a:rPr lang="en-US" dirty="0"/>
              <a:t>Details </a:t>
            </a:r>
          </a:p>
        </p:txBody>
      </p:sp>
      <p:pic>
        <p:nvPicPr>
          <p:cNvPr id="4" name="Picture 3">
            <a:extLst>
              <a:ext uri="{FF2B5EF4-FFF2-40B4-BE49-F238E27FC236}">
                <a16:creationId xmlns:a16="http://schemas.microsoft.com/office/drawing/2014/main" id="{24EDAAEA-0998-3381-D58E-3D471D3E7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861741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6B8B-EE3D-5110-0272-3D9F60513C91}"/>
              </a:ext>
            </a:extLst>
          </p:cNvPr>
          <p:cNvSpPr>
            <a:spLocks noGrp="1"/>
          </p:cNvSpPr>
          <p:nvPr>
            <p:ph type="title"/>
          </p:nvPr>
        </p:nvSpPr>
        <p:spPr>
          <a:xfrm>
            <a:off x="838200" y="365125"/>
            <a:ext cx="10515600" cy="4773803"/>
          </a:xfrm>
        </p:spPr>
        <p:txBody>
          <a:bodyPr/>
          <a:lstStyle/>
          <a:p>
            <a:pPr algn="ctr"/>
            <a:r>
              <a:rPr lang="en-US" dirty="0"/>
              <a:t>Adhere to LOCAL Deadlines</a:t>
            </a:r>
          </a:p>
        </p:txBody>
      </p:sp>
      <p:pic>
        <p:nvPicPr>
          <p:cNvPr id="3" name="Picture 2">
            <a:extLst>
              <a:ext uri="{FF2B5EF4-FFF2-40B4-BE49-F238E27FC236}">
                <a16:creationId xmlns:a16="http://schemas.microsoft.com/office/drawing/2014/main" id="{9EEB6D4D-C89D-BAE0-CF24-415F2CED5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560197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648C-3E79-366F-AEBF-8D2AE78C4C42}"/>
              </a:ext>
            </a:extLst>
          </p:cNvPr>
          <p:cNvSpPr>
            <a:spLocks noGrp="1"/>
          </p:cNvSpPr>
          <p:nvPr>
            <p:ph type="title"/>
          </p:nvPr>
        </p:nvSpPr>
        <p:spPr/>
        <p:txBody>
          <a:bodyPr/>
          <a:lstStyle/>
          <a:p>
            <a:r>
              <a:rPr lang="en-US" dirty="0"/>
              <a:t>Project Review</a:t>
            </a:r>
          </a:p>
        </p:txBody>
      </p:sp>
      <p:sp>
        <p:nvSpPr>
          <p:cNvPr id="3" name="Content Placeholder 2">
            <a:extLst>
              <a:ext uri="{FF2B5EF4-FFF2-40B4-BE49-F238E27FC236}">
                <a16:creationId xmlns:a16="http://schemas.microsoft.com/office/drawing/2014/main" id="{A496A49B-02E3-6977-51C4-67F0EBCB8F57}"/>
              </a:ext>
            </a:extLst>
          </p:cNvPr>
          <p:cNvSpPr>
            <a:spLocks noGrp="1"/>
          </p:cNvSpPr>
          <p:nvPr>
            <p:ph idx="1"/>
          </p:nvPr>
        </p:nvSpPr>
        <p:spPr>
          <a:xfrm>
            <a:off x="838200" y="1825624"/>
            <a:ext cx="10515600" cy="4922647"/>
          </a:xfrm>
        </p:spPr>
        <p:txBody>
          <a:bodyPr>
            <a:normAutofit fontScale="47500" lnSpcReduction="20000"/>
          </a:bodyPr>
          <a:lstStyle/>
          <a:p>
            <a:r>
              <a:rPr lang="en-US" dirty="0"/>
              <a:t>Standard project quality and project threshold criteria apply for new and renewal projects with some key additions.</a:t>
            </a:r>
          </a:p>
          <a:p>
            <a:r>
              <a:rPr lang="en-US" dirty="0"/>
              <a:t> Project Eligibility Threshold</a:t>
            </a:r>
          </a:p>
          <a:p>
            <a:pPr marL="0" indent="0">
              <a:buNone/>
            </a:pPr>
            <a:r>
              <a:rPr lang="en-US" dirty="0"/>
              <a:t>In addition to the standard eligibility threshold requirements for all project applications (new and renewal) and considered on a pass/fail basis, project applicants will also be required to affirm that they will (1) not engage in illegal racial discrimination and (2) operate drug injection or safe consumption sites. </a:t>
            </a:r>
          </a:p>
          <a:p>
            <a:pPr marL="0" indent="0">
              <a:buNone/>
            </a:pPr>
            <a:r>
              <a:rPr lang="en-US" dirty="0"/>
              <a:t>As written, these restrictions are not limited to the use of CoC funds in the proposed project but would also restrict an organization’s ability to engage in harm reduction efforts with non-federal sources. </a:t>
            </a:r>
          </a:p>
          <a:p>
            <a:pPr marL="0" indent="0">
              <a:buNone/>
            </a:pPr>
            <a:r>
              <a:rPr lang="en-US" dirty="0"/>
              <a:t>HUD has also added language that it reserves the right to verify past performance and evaluate the eligibility of a project application to ensure that it can adequately manage federal awards and comply with federal laws. </a:t>
            </a:r>
          </a:p>
          <a:p>
            <a:pPr marL="0" indent="0">
              <a:buNone/>
            </a:pPr>
            <a:r>
              <a:rPr lang="en-US" dirty="0"/>
              <a:t>HUD states that it will not penalize applicants for complying with the terms and conditions of prior HUD awards. </a:t>
            </a:r>
          </a:p>
          <a:p>
            <a:pPr marL="0" indent="0">
              <a:buNone/>
            </a:pPr>
            <a:r>
              <a:rPr lang="en-US" dirty="0"/>
              <a:t>New Project Threshold </a:t>
            </a:r>
          </a:p>
          <a:p>
            <a:pPr marL="0" indent="0">
              <a:buNone/>
            </a:pPr>
            <a:r>
              <a:rPr lang="en-US" dirty="0"/>
              <a:t>New projects will be rated using project quality criteria, all of which must be met before grant execution, if awarded. </a:t>
            </a:r>
          </a:p>
          <a:p>
            <a:pPr marL="0" indent="0">
              <a:buNone/>
            </a:pPr>
            <a:r>
              <a:rPr lang="en-US" dirty="0"/>
              <a:t>All new project component types include criteria associated with the reasonableness of costs and the leveraging of mainstream programs like Medicaid and SSI. </a:t>
            </a:r>
          </a:p>
          <a:p>
            <a:pPr marL="0" indent="0">
              <a:buNone/>
            </a:pPr>
            <a:r>
              <a:rPr lang="en-US" dirty="0"/>
              <a:t>Additional notable criteria by project component type: • New Transitional Housing projects must provide individualized services that will result in at least 20 hours per week of engagement in services, activities or employment for all program participants, except those who are over age 62, meet the definition of handicapped in 24 CFR 8.3, and/or have a developmental disability. • Note: this definition of handicap is narrower than what is permissible in the McKinney-Vento Act for “homeless individual with a disability” and would exclude people with HIV/AIDS and many people whose primary diagnosis is a substance use disorder. • The FY2026 NOFO includes three types of Supportive Services Only (SSO)7 projects: standalone8, street outreach, and coordinated entry. The criteria for new SSO projects are largely standard, however, new SSO-Street Outreach projects must demonstrate a history of, or plan for, partnering and cooperating with first responders and law enforcement. • Notably, new Permanent Supportive Housing and new Rapid Rehousing projects do not have to include service participation requirements.</a:t>
            </a:r>
          </a:p>
        </p:txBody>
      </p:sp>
      <p:pic>
        <p:nvPicPr>
          <p:cNvPr id="4" name="Picture 3">
            <a:extLst>
              <a:ext uri="{FF2B5EF4-FFF2-40B4-BE49-F238E27FC236}">
                <a16:creationId xmlns:a16="http://schemas.microsoft.com/office/drawing/2014/main" id="{0C02DA4A-7F9A-63FF-2B44-5571A14FA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04096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5DA6A9-F619-A168-1C06-5E5E067980A5}"/>
              </a:ext>
            </a:extLst>
          </p:cNvPr>
          <p:cNvSpPr txBox="1"/>
          <p:nvPr/>
        </p:nvSpPr>
        <p:spPr>
          <a:xfrm>
            <a:off x="722376" y="923544"/>
            <a:ext cx="10835640" cy="452431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1</a:t>
            </a:r>
            <a:r>
              <a:rPr lang="en-US" sz="1200" b="1" dirty="0">
                <a:latin typeface="Arial" panose="020B0604020202020204" pitchFamily="34" charset="0"/>
                <a:cs typeface="Arial" panose="020B0604020202020204" pitchFamily="34" charset="0"/>
              </a:rPr>
              <a:t>. Improving Outcomes</a:t>
            </a:r>
            <a:r>
              <a:rPr lang="en-US" sz="1200" dirty="0">
                <a:latin typeface="Arial" panose="020B0604020202020204" pitchFamily="34" charset="0"/>
                <a:cs typeface="Arial" panose="020B0604020202020204" pitchFamily="34" charset="0"/>
              </a:rPr>
              <a:t>: This NOFO incentivizes outcomes consistent with the purposes of the CoC program including optimizing self-sufficiency, </a:t>
            </a:r>
          </a:p>
          <a:p>
            <a:r>
              <a:rPr lang="en-US" sz="1200" dirty="0">
                <a:latin typeface="Arial" panose="020B0604020202020204" pitchFamily="34" charset="0"/>
                <a:cs typeface="Arial" panose="020B0604020202020204" pitchFamily="34" charset="0"/>
              </a:rPr>
              <a:t>reducing homelessness and minimizing the trauma caused to communities as a whole by homelessness. HUD is committed to supporting meaningful, </a:t>
            </a:r>
          </a:p>
          <a:p>
            <a:r>
              <a:rPr lang="en-US" sz="1200" dirty="0">
                <a:latin typeface="Arial" panose="020B0604020202020204" pitchFamily="34" charset="0"/>
                <a:cs typeface="Arial" panose="020B0604020202020204" pitchFamily="34" charset="0"/>
              </a:rPr>
              <a:t>sustained reductions in homelessness and increases in self-sufficiency rather than measuring outputs such as the number of beds created or filled. </a:t>
            </a:r>
          </a:p>
          <a:p>
            <a:r>
              <a:rPr lang="en-US" sz="1200" dirty="0">
                <a:latin typeface="Arial" panose="020B0604020202020204" pitchFamily="34" charset="0"/>
                <a:cs typeface="Arial" panose="020B0604020202020204" pitchFamily="34" charset="0"/>
              </a:rPr>
              <a:t>2. </a:t>
            </a:r>
            <a:r>
              <a:rPr lang="en-US" sz="1200" b="1" dirty="0">
                <a:latin typeface="Arial" panose="020B0604020202020204" pitchFamily="34" charset="0"/>
                <a:cs typeface="Arial" panose="020B0604020202020204" pitchFamily="34" charset="0"/>
              </a:rPr>
              <a:t>Creating Competition to Improve Innovation and Accountability</a:t>
            </a:r>
            <a:r>
              <a:rPr lang="en-US" sz="1200" dirty="0">
                <a:latin typeface="Arial" panose="020B0604020202020204" pitchFamily="34" charset="0"/>
                <a:cs typeface="Arial" panose="020B0604020202020204" pitchFamily="34" charset="0"/>
              </a:rPr>
              <a:t>: The Continuum of Care Program was intended to be a "national competition between </a:t>
            </a:r>
          </a:p>
          <a:p>
            <a:r>
              <a:rPr lang="en-US" sz="1200" dirty="0">
                <a:latin typeface="Arial" panose="020B0604020202020204" pitchFamily="34" charset="0"/>
                <a:cs typeface="Arial" panose="020B0604020202020204" pitchFamily="34" charset="0"/>
              </a:rPr>
              <a:t>geographic areas" (42 U.S.C § 11386a), which is also consistent with Office of Management and Budget requirements that federal grants be awarded on a </a:t>
            </a:r>
          </a:p>
          <a:p>
            <a:r>
              <a:rPr lang="en-US" sz="1200" dirty="0">
                <a:latin typeface="Arial" panose="020B0604020202020204" pitchFamily="34" charset="0"/>
                <a:cs typeface="Arial" panose="020B0604020202020204" pitchFamily="34" charset="0"/>
              </a:rPr>
              <a:t>competitive, objective basis, even for renewals. 2</a:t>
            </a:r>
          </a:p>
          <a:p>
            <a:r>
              <a:rPr lang="en-US" sz="1200" dirty="0">
                <a:latin typeface="Arial" panose="020B0604020202020204" pitchFamily="34" charset="0"/>
                <a:cs typeface="Arial" panose="020B0604020202020204" pitchFamily="34" charset="0"/>
              </a:rPr>
              <a:t>3. </a:t>
            </a:r>
            <a:r>
              <a:rPr lang="en-US" sz="1200" b="1" dirty="0">
                <a:latin typeface="Arial" panose="020B0604020202020204" pitchFamily="34" charset="0"/>
                <a:cs typeface="Arial" panose="020B0604020202020204" pitchFamily="34" charset="0"/>
              </a:rPr>
              <a:t>Restoring Balance to the Continuum of Care</a:t>
            </a:r>
            <a:r>
              <a:rPr lang="en-US" sz="1200" dirty="0">
                <a:latin typeface="Arial" panose="020B0604020202020204" pitchFamily="34" charset="0"/>
                <a:cs typeface="Arial" panose="020B0604020202020204" pitchFamily="34" charset="0"/>
              </a:rPr>
              <a:t>: The CoC program has four project components for all CoCs: Permanent Housing, Transitional Housing, </a:t>
            </a:r>
          </a:p>
          <a:p>
            <a:r>
              <a:rPr lang="en-US" sz="1200" dirty="0">
                <a:latin typeface="Arial" panose="020B0604020202020204" pitchFamily="34" charset="0"/>
                <a:cs typeface="Arial" panose="020B0604020202020204" pitchFamily="34" charset="0"/>
              </a:rPr>
              <a:t>Supportive Service Only, and HMIS. This NOFO provides opportunities to restore a healthy balance of CoC-funded projects to further community-wide efforts to reduce homelessness.</a:t>
            </a:r>
          </a:p>
          <a:p>
            <a:r>
              <a:rPr lang="en-US" sz="1200" dirty="0">
                <a:latin typeface="Arial" panose="020B0604020202020204" pitchFamily="34" charset="0"/>
                <a:cs typeface="Arial" panose="020B0604020202020204" pitchFamily="34" charset="0"/>
              </a:rPr>
              <a:t>4. </a:t>
            </a:r>
            <a:r>
              <a:rPr lang="en-US" sz="1200" b="1" dirty="0">
                <a:latin typeface="Arial" panose="020B0604020202020204" pitchFamily="34" charset="0"/>
                <a:cs typeface="Arial" panose="020B0604020202020204" pitchFamily="34" charset="0"/>
              </a:rPr>
              <a:t>Prioritizing Treatment and Recovery as a Means to Self-Sufficiency</a:t>
            </a:r>
            <a:r>
              <a:rPr lang="en-US" sz="1200" dirty="0">
                <a:latin typeface="Arial" panose="020B0604020202020204" pitchFamily="34" charset="0"/>
                <a:cs typeface="Arial" panose="020B0604020202020204" pitchFamily="34" charset="0"/>
              </a:rPr>
              <a:t>: Despite the tragic realities of substance abuse and fatal overdose among those who are homeless or living in Permanent Supportive Housing, there are recipients of CoC funding who reportedly, under the misnomer of "harm reduction," permit, and even encourage, the use and distribution of illicit drugs on their property including by distributing drug paraphernalia like needles, pipes, and foil. This NOFO does not have a requirement that projects condition assistance on sobriety or treatment, although both are allowable under 24 CFR 578.</a:t>
            </a:r>
          </a:p>
          <a:p>
            <a:r>
              <a:rPr lang="en-US" sz="1200" dirty="0">
                <a:latin typeface="Arial" panose="020B0604020202020204" pitchFamily="34" charset="0"/>
                <a:cs typeface="Arial" panose="020B0604020202020204" pitchFamily="34" charset="0"/>
              </a:rPr>
              <a:t>5. </a:t>
            </a:r>
            <a:r>
              <a:rPr lang="en-US" sz="1200" b="1" dirty="0">
                <a:latin typeface="Arial" panose="020B0604020202020204" pitchFamily="34" charset="0"/>
                <a:cs typeface="Arial" panose="020B0604020202020204" pitchFamily="34" charset="0"/>
              </a:rPr>
              <a:t>Promoting Economic Self-Sufficiency</a:t>
            </a:r>
            <a:r>
              <a:rPr lang="en-US" sz="1200" dirty="0">
                <a:latin typeface="Arial" panose="020B0604020202020204" pitchFamily="34" charset="0"/>
                <a:cs typeface="Arial" panose="020B0604020202020204" pitchFamily="34" charset="0"/>
              </a:rPr>
              <a:t>: One of the primary purposes of the CoC Program, as outlined in 42 U.S.C. § 11381, is to optimize self-sufficiency. In fact, self-sufficiency is one of only four purposes Congress provided for the CoC Program.</a:t>
            </a:r>
          </a:p>
          <a:p>
            <a:r>
              <a:rPr lang="en-US" sz="1200" dirty="0">
                <a:latin typeface="Arial" panose="020B0604020202020204" pitchFamily="34" charset="0"/>
                <a:cs typeface="Arial" panose="020B0604020202020204" pitchFamily="34" charset="0"/>
              </a:rPr>
              <a:t>6. </a:t>
            </a:r>
            <a:r>
              <a:rPr lang="en-US" sz="1200" b="1" dirty="0">
                <a:latin typeface="Arial" panose="020B0604020202020204" pitchFamily="34" charset="0"/>
                <a:cs typeface="Arial" panose="020B0604020202020204" pitchFamily="34" charset="0"/>
              </a:rPr>
              <a:t>Advancing Public Safety for All</a:t>
            </a:r>
            <a:r>
              <a:rPr lang="en-US" sz="1200" dirty="0">
                <a:latin typeface="Arial" panose="020B0604020202020204" pitchFamily="34" charset="0"/>
                <a:cs typeface="Arial" panose="020B0604020202020204" pitchFamily="34" charset="0"/>
              </a:rPr>
              <a:t>: Safety and security for all members of the public, especially those living on the streets and in encampments, is essential to promoting a community-wide commitment to the goal of ending homelessness and minimizing trauma to individuals, families, and communities. CoCs should cooperate with law enforcement to advance public safety for the entire community impacted by homelessness. No one should sleep outside on the street or in dangerous encampments, and everyone should be able to enjoy public spaces safely.</a:t>
            </a:r>
          </a:p>
          <a:p>
            <a:r>
              <a:rPr lang="en-US" sz="1200" dirty="0">
                <a:latin typeface="Arial" panose="020B0604020202020204" pitchFamily="34" charset="0"/>
                <a:cs typeface="Arial" panose="020B0604020202020204" pitchFamily="34" charset="0"/>
              </a:rPr>
              <a:t>7. </a:t>
            </a:r>
            <a:r>
              <a:rPr lang="en-US" sz="1200" b="1" dirty="0">
                <a:latin typeface="Arial" panose="020B0604020202020204" pitchFamily="34" charset="0"/>
                <a:cs typeface="Arial" panose="020B0604020202020204" pitchFamily="34" charset="0"/>
              </a:rPr>
              <a:t>Minimizing Trauma for Vulnerable Populations</a:t>
            </a:r>
            <a:r>
              <a:rPr lang="en-US" sz="1200" dirty="0">
                <a:latin typeface="Arial" panose="020B0604020202020204" pitchFamily="34" charset="0"/>
                <a:cs typeface="Arial" panose="020B0604020202020204" pitchFamily="34" charset="0"/>
              </a:rPr>
              <a:t>: One of the purposes of the CoC program is to minimize the trauma associated with homelessness </a:t>
            </a:r>
          </a:p>
          <a:p>
            <a:r>
              <a:rPr lang="en-US" sz="1200" dirty="0">
                <a:latin typeface="Arial" panose="020B0604020202020204" pitchFamily="34" charset="0"/>
                <a:cs typeface="Arial" panose="020B0604020202020204" pitchFamily="34" charset="0"/>
              </a:rPr>
              <a:t>42 U.S.C. § 11381(2).</a:t>
            </a:r>
          </a:p>
          <a:p>
            <a:r>
              <a:rPr lang="en-US" sz="1200" dirty="0">
                <a:latin typeface="Arial" panose="020B0604020202020204" pitchFamily="34" charset="0"/>
                <a:cs typeface="Arial" panose="020B0604020202020204" pitchFamily="34" charset="0"/>
              </a:rPr>
              <a:t>8</a:t>
            </a:r>
            <a:r>
              <a:rPr lang="en-US" sz="1200" b="1" dirty="0">
                <a:latin typeface="Arial" panose="020B0604020202020204" pitchFamily="34" charset="0"/>
                <a:cs typeface="Arial" panose="020B0604020202020204" pitchFamily="34" charset="0"/>
              </a:rPr>
              <a:t>. Expanding Access Based on Merit, and Not Ideology</a:t>
            </a:r>
            <a:r>
              <a:rPr lang="en-US" sz="1200" dirty="0">
                <a:latin typeface="Arial" panose="020B0604020202020204" pitchFamily="34" charset="0"/>
                <a:cs typeface="Arial" panose="020B0604020202020204" pitchFamily="34" charset="0"/>
              </a:rPr>
              <a:t>: HUD is committed to providing an equal opportunity to every applicant, recipient, and program </a:t>
            </a:r>
          </a:p>
          <a:p>
            <a:r>
              <a:rPr lang="en-US" sz="1200" dirty="0">
                <a:latin typeface="Arial" panose="020B0604020202020204" pitchFamily="34" charset="0"/>
                <a:cs typeface="Arial" panose="020B0604020202020204" pitchFamily="34" charset="0"/>
              </a:rPr>
              <a:t>participant free from discrimination. Part of this commitment is recognizing that faith-based providers deserve a level playing field to compete for CoC funding </a:t>
            </a:r>
          </a:p>
          <a:p>
            <a:r>
              <a:rPr lang="en-US" sz="1200" dirty="0">
                <a:latin typeface="Arial" panose="020B0604020202020204" pitchFamily="34" charset="0"/>
                <a:cs typeface="Arial" panose="020B0604020202020204" pitchFamily="34" charset="0"/>
              </a:rPr>
              <a:t>and participate in the community-wide efforts of their local CoCs</a:t>
            </a:r>
          </a:p>
        </p:txBody>
      </p:sp>
      <p:sp>
        <p:nvSpPr>
          <p:cNvPr id="6" name="TextBox 5">
            <a:extLst>
              <a:ext uri="{FF2B5EF4-FFF2-40B4-BE49-F238E27FC236}">
                <a16:creationId xmlns:a16="http://schemas.microsoft.com/office/drawing/2014/main" id="{DA602A12-537E-39A3-0D7F-F9C1122EACF0}"/>
              </a:ext>
            </a:extLst>
          </p:cNvPr>
          <p:cNvSpPr txBox="1"/>
          <p:nvPr/>
        </p:nvSpPr>
        <p:spPr>
          <a:xfrm>
            <a:off x="2706624" y="466344"/>
            <a:ext cx="5897880" cy="369332"/>
          </a:xfrm>
          <a:prstGeom prst="rect">
            <a:avLst/>
          </a:prstGeom>
          <a:noFill/>
        </p:spPr>
        <p:txBody>
          <a:bodyPr wrap="square" rtlCol="0">
            <a:spAutoFit/>
          </a:bodyPr>
          <a:lstStyle/>
          <a:p>
            <a:pPr algn="ctr"/>
            <a:r>
              <a:rPr lang="en-US" dirty="0"/>
              <a:t>2026 HUD CoC Goals</a:t>
            </a:r>
          </a:p>
        </p:txBody>
      </p:sp>
      <p:pic>
        <p:nvPicPr>
          <p:cNvPr id="2" name="Picture 1">
            <a:extLst>
              <a:ext uri="{FF2B5EF4-FFF2-40B4-BE49-F238E27FC236}">
                <a16:creationId xmlns:a16="http://schemas.microsoft.com/office/drawing/2014/main" id="{7FEC2A96-BF15-9F66-1EDF-70FBABE17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669914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2ED2-8BC2-827B-084C-3F7129CF6AC1}"/>
              </a:ext>
            </a:extLst>
          </p:cNvPr>
          <p:cNvSpPr>
            <a:spLocks noGrp="1"/>
          </p:cNvSpPr>
          <p:nvPr>
            <p:ph type="title"/>
          </p:nvPr>
        </p:nvSpPr>
        <p:spPr/>
        <p:txBody>
          <a:bodyPr/>
          <a:lstStyle/>
          <a:p>
            <a:r>
              <a:rPr lang="en-US" dirty="0"/>
              <a:t>New Project Threshold</a:t>
            </a:r>
          </a:p>
        </p:txBody>
      </p:sp>
      <p:sp>
        <p:nvSpPr>
          <p:cNvPr id="3" name="Content Placeholder 2">
            <a:extLst>
              <a:ext uri="{FF2B5EF4-FFF2-40B4-BE49-F238E27FC236}">
                <a16:creationId xmlns:a16="http://schemas.microsoft.com/office/drawing/2014/main" id="{487E0008-DCC6-0663-DA40-1670D194238B}"/>
              </a:ext>
            </a:extLst>
          </p:cNvPr>
          <p:cNvSpPr>
            <a:spLocks noGrp="1"/>
          </p:cNvSpPr>
          <p:nvPr>
            <p:ph idx="1"/>
          </p:nvPr>
        </p:nvSpPr>
        <p:spPr/>
        <p:txBody>
          <a:bodyPr>
            <a:normAutofit fontScale="55000" lnSpcReduction="20000"/>
          </a:bodyPr>
          <a:lstStyle/>
          <a:p>
            <a:pPr marL="0" indent="0">
              <a:buNone/>
            </a:pPr>
            <a:r>
              <a:rPr lang="en-US" dirty="0"/>
              <a:t>New projects will be rated using project quality criteria, all of which must be met before grant execution, if awarded. </a:t>
            </a:r>
          </a:p>
          <a:p>
            <a:pPr marL="0" indent="0">
              <a:buNone/>
            </a:pPr>
            <a:r>
              <a:rPr lang="en-US" dirty="0"/>
              <a:t>All new project component types include criteria associated with the reasonableness of costs and the leveraging of mainstream programs like Medicaid and SSI. </a:t>
            </a:r>
          </a:p>
          <a:p>
            <a:pPr marL="0" indent="0">
              <a:buNone/>
            </a:pPr>
            <a:r>
              <a:rPr lang="en-US" dirty="0"/>
              <a:t>Additional notable criteria by project component type: </a:t>
            </a:r>
          </a:p>
          <a:p>
            <a:pPr marL="0" indent="0">
              <a:buNone/>
            </a:pPr>
            <a:r>
              <a:rPr lang="en-US" dirty="0"/>
              <a:t>New Transitional Housing projects must provide individualized services that will result in at least 20 hours per week of engagement in services, activities or employment for all program participants, except those who are over age 62, meet the definition of handicapped in 24 CFR 8.3, and/or have a developmental disability. </a:t>
            </a:r>
          </a:p>
          <a:p>
            <a:pPr marL="0" indent="0">
              <a:buNone/>
            </a:pPr>
            <a:r>
              <a:rPr lang="en-US" dirty="0"/>
              <a:t>Note: this definition of handicap is narrower than what is permissible in the McKinney-Vento Act for “homeless individual with a disability” and would exclude people with HIV/AIDS and many people whose primary diagnosis is a substance use disorder. </a:t>
            </a:r>
          </a:p>
          <a:p>
            <a:pPr marL="0" indent="0">
              <a:buNone/>
            </a:pPr>
            <a:r>
              <a:rPr lang="en-US" dirty="0"/>
              <a:t>The FY2026 NOFO includes three types of Supportive Services Only (SSO)7 projects: standalone8, street outreach, and coordinated entry. The criteria for new SSO projects are largely standard, however, new SSO-Street Outreach projects must demonstrate a history of, or plan for, partnering and cooperating with first responders and law enforcement. </a:t>
            </a:r>
          </a:p>
          <a:p>
            <a:pPr marL="0" indent="0">
              <a:buNone/>
            </a:pPr>
            <a:r>
              <a:rPr lang="en-US" dirty="0"/>
              <a:t> Notably, new Permanent Supportive Housing and new Rapid Rehousing projects do not have to include service participation requirements.</a:t>
            </a:r>
          </a:p>
          <a:p>
            <a:endParaRPr lang="en-US" dirty="0"/>
          </a:p>
        </p:txBody>
      </p:sp>
      <p:pic>
        <p:nvPicPr>
          <p:cNvPr id="4" name="Picture 3">
            <a:extLst>
              <a:ext uri="{FF2B5EF4-FFF2-40B4-BE49-F238E27FC236}">
                <a16:creationId xmlns:a16="http://schemas.microsoft.com/office/drawing/2014/main" id="{2A77EAD5-5A9B-9683-6BEC-24559E799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955976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415D-912E-D890-341E-CBA634F8F68D}"/>
              </a:ext>
            </a:extLst>
          </p:cNvPr>
          <p:cNvSpPr>
            <a:spLocks noGrp="1"/>
          </p:cNvSpPr>
          <p:nvPr>
            <p:ph type="title"/>
          </p:nvPr>
        </p:nvSpPr>
        <p:spPr>
          <a:xfrm>
            <a:off x="838200" y="365125"/>
            <a:ext cx="10515600" cy="1024763"/>
          </a:xfrm>
        </p:spPr>
        <p:txBody>
          <a:bodyPr>
            <a:normAutofit/>
          </a:bodyPr>
          <a:lstStyle/>
          <a:p>
            <a:r>
              <a:rPr lang="en-US" sz="2800" dirty="0"/>
              <a:t>Conditional Selection and Adjustments to Funding </a:t>
            </a:r>
          </a:p>
        </p:txBody>
      </p:sp>
      <p:sp>
        <p:nvSpPr>
          <p:cNvPr id="3" name="Content Placeholder 2">
            <a:extLst>
              <a:ext uri="{FF2B5EF4-FFF2-40B4-BE49-F238E27FC236}">
                <a16:creationId xmlns:a16="http://schemas.microsoft.com/office/drawing/2014/main" id="{747DE0BC-6DE1-C2DA-51BF-F56A38072ABA}"/>
              </a:ext>
            </a:extLst>
          </p:cNvPr>
          <p:cNvSpPr>
            <a:spLocks noGrp="1"/>
          </p:cNvSpPr>
          <p:nvPr>
            <p:ph idx="1"/>
          </p:nvPr>
        </p:nvSpPr>
        <p:spPr>
          <a:xfrm>
            <a:off x="838200" y="1517904"/>
            <a:ext cx="10515600" cy="5129784"/>
          </a:xfrm>
        </p:spPr>
        <p:txBody>
          <a:bodyPr>
            <a:normAutofit fontScale="55000" lnSpcReduction="20000"/>
          </a:bodyPr>
          <a:lstStyle/>
          <a:p>
            <a:r>
              <a:rPr lang="en-US" dirty="0"/>
              <a:t>Although CoCs review and rank projects locally based on need and priority, HUD establishes a selection process for how projects will be picked for award until all $4.04 billion in available funds have been expended. </a:t>
            </a:r>
          </a:p>
          <a:p>
            <a:pPr marL="0" indent="0">
              <a:buNone/>
            </a:pPr>
            <a:r>
              <a:rPr lang="en-US" dirty="0"/>
              <a:t>• First, HUD will select all CoC Planning and UFA Costs applications that meet project threshold requirements.</a:t>
            </a:r>
          </a:p>
          <a:p>
            <a:pPr marL="0" indent="0">
              <a:buNone/>
            </a:pPr>
            <a:r>
              <a:rPr lang="en-US" dirty="0"/>
              <a:t>• Second, HUD will select all projects ranked in Tier 1 that meet project threshold requirements. </a:t>
            </a:r>
          </a:p>
          <a:p>
            <a:pPr marL="0" indent="0">
              <a:buNone/>
            </a:pPr>
            <a:r>
              <a:rPr lang="en-US" dirty="0"/>
              <a:t>• Third, HUD will determine how much of the funding awarded in Tier 1 was for DV Bonus projects. If that total does not yet equal $104,000,000 HUD will select additional DV Bonus projects that meet project threshold requirements ranked in Tier 2 up to set-aside amount. Projects will be selected based on Tier 2 score. </a:t>
            </a:r>
          </a:p>
          <a:p>
            <a:pPr marL="0" indent="0">
              <a:buNone/>
            </a:pPr>
            <a:r>
              <a:rPr lang="en-US" dirty="0"/>
              <a:t>• Fourth, HUD will determine how much of the funding awarded in Tier 1 was for permanent housing projects for families with children. If that total does not yet equal $430,000,000, then HUD will select additional permanent housing projects that meet project threshold requirements targeted to serve families with children. Projects will be selected based on Tier 2 score.</a:t>
            </a:r>
          </a:p>
          <a:p>
            <a:pPr marL="0" indent="0">
              <a:buNone/>
            </a:pPr>
            <a:r>
              <a:rPr lang="en-US" dirty="0"/>
              <a:t>• Then, HUD will select new TH and SSO projects ranked in Tier 2 that meet project threshold requirements by Tier 2 score until $1.3 billion of new projects have been selected. This could include additional TH and SSO projects submitted for the DV Bonus, but which were not selected under that set-aside. If the $1.3 billion set aside is not yet reached…</a:t>
            </a:r>
          </a:p>
          <a:p>
            <a:pPr marL="0" indent="0">
              <a:buNone/>
            </a:pPr>
            <a:r>
              <a:rPr lang="en-US" dirty="0"/>
              <a:t>• Next, HUD will select other types of new projects ranked in Tier 2 that meet project threshold requirements by Tier 2 score until the $1.3 billion amount has been reached. Once $1.3 billion in new projects has been reached, HUD will remove any remaining unselected new projects. If any funds are remaining in Tier 2</a:t>
            </a:r>
          </a:p>
          <a:p>
            <a:pPr marL="0" indent="0">
              <a:buNone/>
            </a:pPr>
            <a:r>
              <a:rPr lang="en-US" dirty="0"/>
              <a:t>• Finally, HUD will select renewal projects ranked in Tier 2 that meet project threshold requirements by Tier 2 score until all remaining available funds have been expended. Renewal projects ranked in Tier 2, regardless of project type or rank on priority list, are at high risk of not being selected for award in FY2026. </a:t>
            </a:r>
          </a:p>
        </p:txBody>
      </p:sp>
      <p:pic>
        <p:nvPicPr>
          <p:cNvPr id="4" name="Picture 3">
            <a:extLst>
              <a:ext uri="{FF2B5EF4-FFF2-40B4-BE49-F238E27FC236}">
                <a16:creationId xmlns:a16="http://schemas.microsoft.com/office/drawing/2014/main" id="{2EC6439B-079B-52D2-932C-0E9AC78B3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941126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9136-9845-F0BB-E120-5D011AF111BE}"/>
              </a:ext>
            </a:extLst>
          </p:cNvPr>
          <p:cNvSpPr>
            <a:spLocks noGrp="1"/>
          </p:cNvSpPr>
          <p:nvPr>
            <p:ph type="title"/>
          </p:nvPr>
        </p:nvSpPr>
        <p:spPr/>
        <p:txBody>
          <a:bodyPr/>
          <a:lstStyle/>
          <a:p>
            <a:r>
              <a:rPr lang="en-US" dirty="0"/>
              <a:t>In addition, awards made under this NOFO:</a:t>
            </a:r>
          </a:p>
        </p:txBody>
      </p:sp>
      <p:sp>
        <p:nvSpPr>
          <p:cNvPr id="3" name="Content Placeholder 2">
            <a:extLst>
              <a:ext uri="{FF2B5EF4-FFF2-40B4-BE49-F238E27FC236}">
                <a16:creationId xmlns:a16="http://schemas.microsoft.com/office/drawing/2014/main" id="{E288A7F6-E14D-EAE4-1BB5-7E09D26764C5}"/>
              </a:ext>
            </a:extLst>
          </p:cNvPr>
          <p:cNvSpPr>
            <a:spLocks noGrp="1"/>
          </p:cNvSpPr>
          <p:nvPr>
            <p:ph idx="1"/>
          </p:nvPr>
        </p:nvSpPr>
        <p:spPr/>
        <p:txBody>
          <a:bodyPr>
            <a:normAutofit fontScale="85000" lnSpcReduction="20000"/>
          </a:bodyPr>
          <a:lstStyle/>
          <a:p>
            <a:pPr marL="0" indent="0">
              <a:buNone/>
            </a:pPr>
            <a:r>
              <a:rPr lang="en-US" dirty="0"/>
              <a:t>• Will not be used to engage in illegal racial discrimination, including racial preferences.</a:t>
            </a:r>
          </a:p>
          <a:p>
            <a:pPr marL="0" indent="0">
              <a:buNone/>
            </a:pPr>
            <a:r>
              <a:rPr lang="en-US" dirty="0"/>
              <a:t>• Will not be distributed in a way that interferes with constitutional protections for free speech, religious beliefs, and the free exercise of religion. </a:t>
            </a:r>
          </a:p>
          <a:p>
            <a:pPr marL="0" indent="0">
              <a:buNone/>
            </a:pPr>
            <a:r>
              <a:rPr lang="en-US" dirty="0"/>
              <a:t>• Will not be used to fund, promote, encourage, subsidize or facilitate the use of illicit drugs. </a:t>
            </a:r>
          </a:p>
          <a:p>
            <a:pPr marL="0" indent="0">
              <a:buNone/>
            </a:pPr>
            <a:r>
              <a:rPr lang="en-US" dirty="0"/>
              <a:t>• Will not be used to fund any project, service provider, or organization that operates drug injection sites or “safe consumption sites,” knowingly distributes drug paraphernalia on or off of property under their control, permits the use or distribution of illicit drugs on property under their control, or conducts any of these activities under the pretext of “harm reduction.” </a:t>
            </a:r>
          </a:p>
          <a:p>
            <a:pPr marL="0" indent="0">
              <a:buNone/>
            </a:pPr>
            <a:r>
              <a:rPr lang="en-US" dirty="0"/>
              <a:t>• Subrecipients will also be required to comply with the same terms and conditions as those in the grant agreement issued by HUD.</a:t>
            </a:r>
          </a:p>
        </p:txBody>
      </p:sp>
      <p:pic>
        <p:nvPicPr>
          <p:cNvPr id="4" name="Picture 3">
            <a:extLst>
              <a:ext uri="{FF2B5EF4-FFF2-40B4-BE49-F238E27FC236}">
                <a16:creationId xmlns:a16="http://schemas.microsoft.com/office/drawing/2014/main" id="{513ED918-2747-4F75-CF75-8E29280FD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824851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ackground Image"/>
          <p:cNvPicPr>
            <a:picLocks noChangeAspect="1"/>
          </p:cNvPicPr>
          <p:nvPr/>
        </p:nvPicPr>
        <p:blipFill>
          <a:blip r:embed="rId2"/>
          <a:srcRect t="10000" b="15854"/>
          <a:stretch>
            <a:fillRect/>
          </a:stretch>
        </p:blipFill>
        <p:spPr>
          <a:xfrm>
            <a:off x="0" y="457200"/>
            <a:ext cx="12192000" cy="6217920"/>
          </a:xfrm>
          <a:prstGeom prst="rect">
            <a:avLst/>
          </a:prstGeom>
        </p:spPr>
      </p:pic>
      <p:sp>
        <p:nvSpPr>
          <p:cNvPr id="21" name="Scrim"/>
          <p:cNvSpPr/>
          <p:nvPr/>
        </p:nvSpPr>
        <p:spPr>
          <a:xfrm>
            <a:off x="0" y="457200"/>
            <a:ext cx="12192000" cy="6217920"/>
          </a:xfrm>
          <a:prstGeom prst="rect">
            <a:avLst/>
          </a:prstGeom>
          <a:solidFill>
            <a:srgbClr val="FFFFFF">
              <a:alpha val="80000"/>
            </a:srgbClr>
          </a:solidFill>
          <a:ln>
            <a:noFill/>
          </a:ln>
        </p:spPr>
        <p:txBody>
          <a:bodyPr/>
          <a:lstStyle/>
          <a:p>
            <a:endParaRPr lang="en-US"/>
          </a:p>
        </p:txBody>
      </p:sp>
      <p:sp>
        <p:nvSpPr>
          <p:cNvPr id="2" name="Title 1">
            <a:extLst>
              <a:ext uri="{FF2B5EF4-FFF2-40B4-BE49-F238E27FC236}">
                <a16:creationId xmlns:a16="http://schemas.microsoft.com/office/drawing/2014/main" id="{3A05F92C-8BF5-8445-2EBE-3A14C4FBD19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3085C82-7874-739E-D163-ADC679DE6FC6}"/>
              </a:ext>
            </a:extLst>
          </p:cNvPr>
          <p:cNvSpPr>
            <a:spLocks noGrp="1"/>
          </p:cNvSpPr>
          <p:nvPr>
            <p:ph idx="1"/>
          </p:nvPr>
        </p:nvSpPr>
        <p:spPr/>
        <p:txBody>
          <a:bodyPr/>
          <a:lstStyle/>
          <a:p>
            <a:pPr marL="0" indent="0">
              <a:buNone/>
            </a:pPr>
            <a:r>
              <a:rPr lang="en-US" dirty="0"/>
              <a:t>United Way of Suwannee Valley - www.unitedwsv.org</a:t>
            </a:r>
          </a:p>
          <a:p>
            <a:pPr marL="0" indent="0">
              <a:buNone/>
            </a:pPr>
            <a:endParaRPr lang="en-US" dirty="0"/>
          </a:p>
          <a:p>
            <a:pPr marL="0" indent="0">
              <a:buNone/>
            </a:pPr>
            <a:r>
              <a:rPr lang="en-US" dirty="0">
                <a:hlinkClick r:id="rId3"/>
              </a:rPr>
              <a:t>CoC: Continuum of Care Program - HUD Exchange</a:t>
            </a:r>
            <a:endParaRPr lang="en-US" dirty="0"/>
          </a:p>
          <a:p>
            <a:pPr marL="0" indent="0">
              <a:buNone/>
            </a:pPr>
            <a:endParaRPr lang="en-US" dirty="0">
              <a:hlinkClick r:id="rId4"/>
            </a:endParaRPr>
          </a:p>
          <a:p>
            <a:pPr marL="0" indent="0">
              <a:buNone/>
            </a:pPr>
            <a:r>
              <a:rPr lang="en-US" dirty="0">
                <a:hlinkClick r:id="rId4"/>
              </a:rPr>
              <a:t>Continuum of Care Program Competition | HUD.gov / U.S. Department of Housing and Urban Development (HUD)</a:t>
            </a:r>
            <a:endParaRPr lang="en-US" dirty="0"/>
          </a:p>
          <a:p>
            <a:pPr marL="0" indent="0">
              <a:buNone/>
            </a:pPr>
            <a:endParaRPr lang="en-US" dirty="0"/>
          </a:p>
        </p:txBody>
      </p:sp>
    </p:spTree>
    <p:extLst>
      <p:ext uri="{BB962C8B-B14F-4D97-AF65-F5344CB8AC3E}">
        <p14:creationId xmlns:p14="http://schemas.microsoft.com/office/powerpoint/2010/main" val="42350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640"/>
            <a:ext cx="10515600" cy="822960"/>
          </a:xfrm>
        </p:spPr>
        <p:txBody>
          <a:bodyPr>
            <a:normAutofit/>
          </a:bodyPr>
          <a:lstStyle/>
          <a:p>
            <a:r>
              <a:rPr lang="en-US" sz="3200"/>
              <a:t>NOFO Season, Summed Up</a:t>
            </a:r>
          </a:p>
        </p:txBody>
      </p:sp>
      <p:pic>
        <p:nvPicPr>
          <p:cNvPr id="3" name="Cartoon"/>
          <p:cNvPicPr>
            <a:picLocks noChangeAspect="1"/>
          </p:cNvPicPr>
          <p:nvPr/>
        </p:nvPicPr>
        <p:blipFill>
          <a:blip r:embed="rId2"/>
          <a:srcRect l="700" r="850"/>
          <a:stretch>
            <a:fillRect/>
          </a:stretch>
        </p:blipFill>
        <p:spPr>
          <a:xfrm>
            <a:off x="2271000" y="1470660"/>
            <a:ext cx="7650000" cy="510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9F84-77ED-3342-162C-DB8909D52CF6}"/>
              </a:ext>
            </a:extLst>
          </p:cNvPr>
          <p:cNvSpPr>
            <a:spLocks noGrp="1"/>
          </p:cNvSpPr>
          <p:nvPr>
            <p:ph type="title"/>
          </p:nvPr>
        </p:nvSpPr>
        <p:spPr/>
        <p:txBody>
          <a:bodyPr/>
          <a:lstStyle/>
          <a:p>
            <a:r>
              <a:rPr lang="en-US"/>
              <a:t>HUD is focusing on this:</a:t>
            </a:r>
          </a:p>
        </p:txBody>
      </p:sp>
      <p:sp>
        <p:nvSpPr>
          <p:cNvPr id="3" name="Content Placeholder 2">
            <a:extLst>
              <a:ext uri="{FF2B5EF4-FFF2-40B4-BE49-F238E27FC236}">
                <a16:creationId xmlns:a16="http://schemas.microsoft.com/office/drawing/2014/main" id="{3ECD5105-880D-7E1F-90A2-F082A05CD8E7}"/>
              </a:ext>
            </a:extLst>
          </p:cNvPr>
          <p:cNvSpPr>
            <a:spLocks noGrp="1"/>
          </p:cNvSpPr>
          <p:nvPr>
            <p:ph idx="1"/>
          </p:nvPr>
        </p:nvSpPr>
        <p:spPr/>
        <p:txBody>
          <a:bodyPr/>
          <a:lstStyle/>
          <a:p>
            <a:r>
              <a:rPr lang="en-US"/>
              <a:t>Preventing Fraud, Waste and Abuse</a:t>
            </a:r>
          </a:p>
          <a:p>
            <a:r>
              <a:rPr lang="en-US"/>
              <a:t>Advancing Competition</a:t>
            </a:r>
          </a:p>
          <a:p>
            <a:r>
              <a:rPr lang="en-US"/>
              <a:t>Investing in Transitional Housing and Supportive Services</a:t>
            </a:r>
          </a:p>
          <a:p>
            <a:r>
              <a:rPr lang="en-US"/>
              <a:t>Funding NEW Domestic Violence Projects</a:t>
            </a:r>
          </a:p>
          <a:p>
            <a:r>
              <a:rPr lang="en-US"/>
              <a:t>Engaging the Faith Communities </a:t>
            </a:r>
          </a:p>
        </p:txBody>
      </p:sp>
      <p:pic>
        <p:nvPicPr>
          <p:cNvPr id="4" name="Picture 3">
            <a:extLst>
              <a:ext uri="{FF2B5EF4-FFF2-40B4-BE49-F238E27FC236}">
                <a16:creationId xmlns:a16="http://schemas.microsoft.com/office/drawing/2014/main" id="{985A539B-4C86-445B-0279-0A003A9F8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112893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ackground Image"/>
          <p:cNvPicPr>
            <a:picLocks noChangeAspect="1"/>
          </p:cNvPicPr>
          <p:nvPr/>
        </p:nvPicPr>
        <p:blipFill>
          <a:blip r:embed="rId2"/>
          <a:srcRect t="10000" b="15854"/>
          <a:stretch>
            <a:fillRect/>
          </a:stretch>
        </p:blipFill>
        <p:spPr>
          <a:xfrm>
            <a:off x="0" y="457200"/>
            <a:ext cx="12192000" cy="6217920"/>
          </a:xfrm>
          <a:prstGeom prst="rect">
            <a:avLst/>
          </a:prstGeom>
        </p:spPr>
      </p:pic>
      <p:sp>
        <p:nvSpPr>
          <p:cNvPr id="21" name="Scrim"/>
          <p:cNvSpPr/>
          <p:nvPr/>
        </p:nvSpPr>
        <p:spPr>
          <a:xfrm>
            <a:off x="0" y="457200"/>
            <a:ext cx="12192000" cy="6217920"/>
          </a:xfrm>
          <a:prstGeom prst="rect">
            <a:avLst/>
          </a:prstGeom>
          <a:solidFill>
            <a:srgbClr val="FFFFFF">
              <a:alpha val="82000"/>
            </a:srgbClr>
          </a:solidFill>
          <a:ln>
            <a:noFill/>
          </a:ln>
        </p:spPr>
        <p:txBody>
          <a:bodyPr/>
          <a:lstStyle/>
          <a:p>
            <a:endParaRPr lang="en-US"/>
          </a:p>
        </p:txBody>
      </p:sp>
      <p:sp>
        <p:nvSpPr>
          <p:cNvPr id="2" name="Title 1">
            <a:extLst>
              <a:ext uri="{FF2B5EF4-FFF2-40B4-BE49-F238E27FC236}">
                <a16:creationId xmlns:a16="http://schemas.microsoft.com/office/drawing/2014/main" id="{6F472308-3B77-409C-F86B-F1ADBA30B32D}"/>
              </a:ext>
            </a:extLst>
          </p:cNvPr>
          <p:cNvSpPr>
            <a:spLocks noGrp="1"/>
          </p:cNvSpPr>
          <p:nvPr>
            <p:ph type="title"/>
          </p:nvPr>
        </p:nvSpPr>
        <p:spPr/>
        <p:txBody>
          <a:bodyPr/>
          <a:lstStyle/>
          <a:p>
            <a:r>
              <a:rPr lang="en-US"/>
              <a:t>Funding Priorities</a:t>
            </a:r>
          </a:p>
        </p:txBody>
      </p:sp>
      <p:sp>
        <p:nvSpPr>
          <p:cNvPr id="3" name="Content Placeholder 2">
            <a:extLst>
              <a:ext uri="{FF2B5EF4-FFF2-40B4-BE49-F238E27FC236}">
                <a16:creationId xmlns:a16="http://schemas.microsoft.com/office/drawing/2014/main" id="{F4E30CEC-5E9D-71F3-4669-5F08442F8C93}"/>
              </a:ext>
            </a:extLst>
          </p:cNvPr>
          <p:cNvSpPr>
            <a:spLocks noGrp="1"/>
          </p:cNvSpPr>
          <p:nvPr>
            <p:ph idx="1"/>
          </p:nvPr>
        </p:nvSpPr>
        <p:spPr>
          <a:xfrm>
            <a:off x="838200" y="1825624"/>
            <a:ext cx="10515600" cy="4886071"/>
          </a:xfrm>
        </p:spPr>
        <p:txBody>
          <a:bodyPr/>
          <a:lstStyle/>
          <a:p>
            <a:r>
              <a:rPr lang="en-US"/>
              <a:t>Transitional Housing</a:t>
            </a:r>
          </a:p>
          <a:p>
            <a:r>
              <a:rPr lang="en-US"/>
              <a:t>Recovery/Treatment Programs</a:t>
            </a:r>
          </a:p>
          <a:p>
            <a:r>
              <a:rPr lang="en-US"/>
              <a:t>Street Outreach</a:t>
            </a:r>
          </a:p>
          <a:p>
            <a:r>
              <a:rPr lang="en-US"/>
              <a:t>Supportive Services Only</a:t>
            </a:r>
          </a:p>
          <a:p>
            <a:r>
              <a:rPr lang="en-US"/>
              <a:t>Public Safety</a:t>
            </a:r>
          </a:p>
          <a:p>
            <a:r>
              <a:rPr lang="en-US"/>
              <a:t>Rural Expansions</a:t>
            </a:r>
          </a:p>
          <a:p>
            <a:r>
              <a:rPr lang="en-US"/>
              <a:t>Increased Employment Rate/Partnership with workforce </a:t>
            </a:r>
          </a:p>
          <a:p>
            <a:r>
              <a:rPr lang="en-US"/>
              <a:t>Prevent future returns to homelessness</a:t>
            </a:r>
          </a:p>
          <a:p>
            <a:r>
              <a:rPr lang="en-US"/>
              <a:t>Service Participation Requirements</a:t>
            </a:r>
          </a:p>
        </p:txBody>
      </p:sp>
      <p:pic>
        <p:nvPicPr>
          <p:cNvPr id="4" name="Picture 3">
            <a:extLst>
              <a:ext uri="{FF2B5EF4-FFF2-40B4-BE49-F238E27FC236}">
                <a16:creationId xmlns:a16="http://schemas.microsoft.com/office/drawing/2014/main" id="{E76F6AC8-9E67-3BA0-6FC4-81E665503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40921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F2CE-A2C9-2696-C22C-F66E93A5E2EA}"/>
              </a:ext>
            </a:extLst>
          </p:cNvPr>
          <p:cNvSpPr>
            <a:spLocks noGrp="1"/>
          </p:cNvSpPr>
          <p:nvPr>
            <p:ph type="title"/>
          </p:nvPr>
        </p:nvSpPr>
        <p:spPr/>
        <p:txBody>
          <a:bodyPr/>
          <a:lstStyle/>
          <a:p>
            <a:r>
              <a:rPr lang="en-US"/>
              <a:t>Not a Priority  </a:t>
            </a:r>
            <a:br>
              <a:rPr lang="en-US"/>
            </a:br>
            <a:endParaRPr lang="en-US"/>
          </a:p>
        </p:txBody>
      </p:sp>
      <p:sp>
        <p:nvSpPr>
          <p:cNvPr id="3" name="Content Placeholder 2">
            <a:extLst>
              <a:ext uri="{FF2B5EF4-FFF2-40B4-BE49-F238E27FC236}">
                <a16:creationId xmlns:a16="http://schemas.microsoft.com/office/drawing/2014/main" id="{F25C0D36-B579-F9B2-FF40-CFC5A1302439}"/>
              </a:ext>
            </a:extLst>
          </p:cNvPr>
          <p:cNvSpPr>
            <a:spLocks noGrp="1"/>
          </p:cNvSpPr>
          <p:nvPr>
            <p:ph idx="1"/>
          </p:nvPr>
        </p:nvSpPr>
        <p:spPr/>
        <p:txBody>
          <a:bodyPr/>
          <a:lstStyle/>
          <a:p>
            <a:r>
              <a:rPr lang="en-US"/>
              <a:t>Not aligned with HUD’s goals</a:t>
            </a:r>
          </a:p>
          <a:p>
            <a:r>
              <a:rPr lang="en-US"/>
              <a:t>No measurable outcomes</a:t>
            </a:r>
          </a:p>
          <a:p>
            <a:r>
              <a:rPr lang="en-US"/>
              <a:t>Low Performing Renewals</a:t>
            </a:r>
          </a:p>
          <a:p>
            <a:r>
              <a:rPr lang="en-US"/>
              <a:t>Low utilization</a:t>
            </a:r>
          </a:p>
          <a:p>
            <a:r>
              <a:rPr lang="en-US"/>
              <a:t>Not aligned with CoC’s goals</a:t>
            </a:r>
          </a:p>
          <a:p>
            <a:r>
              <a:rPr lang="en-US"/>
              <a:t>Housing First Philosophy</a:t>
            </a:r>
          </a:p>
        </p:txBody>
      </p:sp>
      <p:pic>
        <p:nvPicPr>
          <p:cNvPr id="4" name="Picture 3">
            <a:extLst>
              <a:ext uri="{FF2B5EF4-FFF2-40B4-BE49-F238E27FC236}">
                <a16:creationId xmlns:a16="http://schemas.microsoft.com/office/drawing/2014/main" id="{287A6F1D-AE78-C42F-6DC8-4E2463388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22565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C244-242F-81CA-E76D-6558C82E6469}"/>
              </a:ext>
            </a:extLst>
          </p:cNvPr>
          <p:cNvSpPr>
            <a:spLocks noGrp="1"/>
          </p:cNvSpPr>
          <p:nvPr>
            <p:ph type="title"/>
          </p:nvPr>
        </p:nvSpPr>
        <p:spPr/>
        <p:txBody>
          <a:bodyPr/>
          <a:lstStyle/>
          <a:p>
            <a:pPr algn="ctr"/>
            <a:r>
              <a:rPr lang="en-US" dirty="0"/>
              <a:t>Eligible New Project Types through Bonus or Reallocation</a:t>
            </a:r>
          </a:p>
        </p:txBody>
      </p:sp>
      <p:sp>
        <p:nvSpPr>
          <p:cNvPr id="3" name="Content Placeholder 2">
            <a:extLst>
              <a:ext uri="{FF2B5EF4-FFF2-40B4-BE49-F238E27FC236}">
                <a16:creationId xmlns:a16="http://schemas.microsoft.com/office/drawing/2014/main" id="{CF5156F0-05C0-3BFF-FA93-7766A46782CA}"/>
              </a:ext>
            </a:extLst>
          </p:cNvPr>
          <p:cNvSpPr>
            <a:spLocks noGrp="1"/>
          </p:cNvSpPr>
          <p:nvPr>
            <p:ph idx="1"/>
          </p:nvPr>
        </p:nvSpPr>
        <p:spPr/>
        <p:txBody>
          <a:bodyPr/>
          <a:lstStyle/>
          <a:p>
            <a:r>
              <a:rPr lang="en-US" dirty="0"/>
              <a:t>Transitional Housing – CoC and DV</a:t>
            </a:r>
          </a:p>
          <a:p>
            <a:r>
              <a:rPr lang="en-US" dirty="0"/>
              <a:t>SSO – CoC</a:t>
            </a:r>
          </a:p>
          <a:p>
            <a:r>
              <a:rPr lang="en-US" dirty="0"/>
              <a:t>Permanent Housing - CoC</a:t>
            </a:r>
          </a:p>
          <a:p>
            <a:r>
              <a:rPr lang="en-US" dirty="0"/>
              <a:t>SSO Coordinated Entry – CoC and DV</a:t>
            </a:r>
          </a:p>
          <a:p>
            <a:r>
              <a:rPr lang="en-US" dirty="0"/>
              <a:t>Rapid Rehousing – DV</a:t>
            </a:r>
          </a:p>
          <a:p>
            <a:r>
              <a:rPr lang="en-US" dirty="0"/>
              <a:t>Dedicated HMIS</a:t>
            </a:r>
          </a:p>
        </p:txBody>
      </p:sp>
      <p:pic>
        <p:nvPicPr>
          <p:cNvPr id="4" name="Picture 3">
            <a:extLst>
              <a:ext uri="{FF2B5EF4-FFF2-40B4-BE49-F238E27FC236}">
                <a16:creationId xmlns:a16="http://schemas.microsoft.com/office/drawing/2014/main" id="{CA082A79-C877-7DF0-6D3A-9DF7C2EA3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29705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B814-5775-354A-844A-86D0F835F09D}"/>
              </a:ext>
            </a:extLst>
          </p:cNvPr>
          <p:cNvSpPr>
            <a:spLocks noGrp="1"/>
          </p:cNvSpPr>
          <p:nvPr>
            <p:ph type="title"/>
          </p:nvPr>
        </p:nvSpPr>
        <p:spPr/>
        <p:txBody>
          <a:bodyPr/>
          <a:lstStyle/>
          <a:p>
            <a:r>
              <a:rPr lang="en-US" dirty="0"/>
              <a:t>Application Types</a:t>
            </a:r>
          </a:p>
        </p:txBody>
      </p:sp>
      <p:sp>
        <p:nvSpPr>
          <p:cNvPr id="3" name="Text Placeholder 2">
            <a:extLst>
              <a:ext uri="{FF2B5EF4-FFF2-40B4-BE49-F238E27FC236}">
                <a16:creationId xmlns:a16="http://schemas.microsoft.com/office/drawing/2014/main" id="{042B805E-C1E9-3DA5-01BC-AF91C6AED208}"/>
              </a:ext>
            </a:extLst>
          </p:cNvPr>
          <p:cNvSpPr>
            <a:spLocks noGrp="1"/>
          </p:cNvSpPr>
          <p:nvPr>
            <p:ph type="body" idx="1"/>
          </p:nvPr>
        </p:nvSpPr>
        <p:spPr/>
        <p:txBody>
          <a:bodyPr/>
          <a:lstStyle/>
          <a:p>
            <a:r>
              <a:rPr lang="en-US" dirty="0"/>
              <a:t>New</a:t>
            </a:r>
          </a:p>
        </p:txBody>
      </p:sp>
      <p:sp>
        <p:nvSpPr>
          <p:cNvPr id="4" name="Content Placeholder 3">
            <a:extLst>
              <a:ext uri="{FF2B5EF4-FFF2-40B4-BE49-F238E27FC236}">
                <a16:creationId xmlns:a16="http://schemas.microsoft.com/office/drawing/2014/main" id="{021E86AB-68CC-7A33-F029-81F11AF0A8F3}"/>
              </a:ext>
            </a:extLst>
          </p:cNvPr>
          <p:cNvSpPr>
            <a:spLocks noGrp="1"/>
          </p:cNvSpPr>
          <p:nvPr>
            <p:ph sz="half" idx="2"/>
          </p:nvPr>
        </p:nvSpPr>
        <p:spPr/>
        <p:txBody>
          <a:bodyPr/>
          <a:lstStyle/>
          <a:p>
            <a:r>
              <a:rPr lang="en-US" dirty="0"/>
              <a:t>Not connected to any existing project; Should be proposed based on local needs and system gaps. </a:t>
            </a:r>
          </a:p>
          <a:p>
            <a:r>
              <a:rPr lang="en-US" dirty="0"/>
              <a:t>Subject to New Project Evaluation Criteria</a:t>
            </a:r>
          </a:p>
        </p:txBody>
      </p:sp>
      <p:sp>
        <p:nvSpPr>
          <p:cNvPr id="5" name="Text Placeholder 4">
            <a:extLst>
              <a:ext uri="{FF2B5EF4-FFF2-40B4-BE49-F238E27FC236}">
                <a16:creationId xmlns:a16="http://schemas.microsoft.com/office/drawing/2014/main" id="{91A11282-A819-25D7-31D8-6248D91DD662}"/>
              </a:ext>
            </a:extLst>
          </p:cNvPr>
          <p:cNvSpPr>
            <a:spLocks noGrp="1"/>
          </p:cNvSpPr>
          <p:nvPr>
            <p:ph type="body" sz="quarter" idx="3"/>
          </p:nvPr>
        </p:nvSpPr>
        <p:spPr/>
        <p:txBody>
          <a:bodyPr/>
          <a:lstStyle/>
          <a:p>
            <a:r>
              <a:rPr lang="en-US" dirty="0"/>
              <a:t>New Expansion</a:t>
            </a:r>
          </a:p>
        </p:txBody>
      </p:sp>
      <p:sp>
        <p:nvSpPr>
          <p:cNvPr id="6" name="Content Placeholder 5">
            <a:extLst>
              <a:ext uri="{FF2B5EF4-FFF2-40B4-BE49-F238E27FC236}">
                <a16:creationId xmlns:a16="http://schemas.microsoft.com/office/drawing/2014/main" id="{4CA136E4-D406-7B58-6010-85265DEC3C44}"/>
              </a:ext>
            </a:extLst>
          </p:cNvPr>
          <p:cNvSpPr>
            <a:spLocks noGrp="1"/>
          </p:cNvSpPr>
          <p:nvPr>
            <p:ph sz="quarter" idx="4"/>
          </p:nvPr>
        </p:nvSpPr>
        <p:spPr/>
        <p:txBody>
          <a:bodyPr/>
          <a:lstStyle/>
          <a:p>
            <a:r>
              <a:rPr lang="en-US" dirty="0"/>
              <a:t>Adds funds to an existing Renewal project to expand # of units, people served, or services provided. </a:t>
            </a:r>
          </a:p>
          <a:p>
            <a:r>
              <a:rPr lang="en-US" dirty="0"/>
              <a:t>Subject to New Project Evaluation Criteria</a:t>
            </a:r>
          </a:p>
        </p:txBody>
      </p:sp>
      <p:pic>
        <p:nvPicPr>
          <p:cNvPr id="7" name="Picture 6">
            <a:extLst>
              <a:ext uri="{FF2B5EF4-FFF2-40B4-BE49-F238E27FC236}">
                <a16:creationId xmlns:a16="http://schemas.microsoft.com/office/drawing/2014/main" id="{A63B176A-C469-DF34-25CE-D18A921D3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958" y="5981700"/>
            <a:ext cx="2201228" cy="759044"/>
          </a:xfrm>
          <a:prstGeom prst="rect">
            <a:avLst/>
          </a:prstGeom>
        </p:spPr>
      </p:pic>
    </p:spTree>
    <p:extLst>
      <p:ext uri="{BB962C8B-B14F-4D97-AF65-F5344CB8AC3E}">
        <p14:creationId xmlns:p14="http://schemas.microsoft.com/office/powerpoint/2010/main" val="4093774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2C5697"/>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B9C6EE35C9F40BD023A11949912F9" ma:contentTypeVersion="21" ma:contentTypeDescription="Create a new document." ma:contentTypeScope="" ma:versionID="80c36b68c9c165bd6aa6f9191bdb5ef9">
  <xsd:schema xmlns:xsd="http://www.w3.org/2001/XMLSchema" xmlns:xs="http://www.w3.org/2001/XMLSchema" xmlns:p="http://schemas.microsoft.com/office/2006/metadata/properties" xmlns:ns2="4db5234e-e7bc-455d-b632-a9260b31548a" xmlns:ns3="8eceb5be-361b-45cf-84ff-c0da6050ea57" targetNamespace="http://schemas.microsoft.com/office/2006/metadata/properties" ma:root="true" ma:fieldsID="ddc0429ac427923886840c33f48570a2" ns2:_="" ns3:_="">
    <xsd:import namespace="4db5234e-e7bc-455d-b632-a9260b31548a"/>
    <xsd:import namespace="8eceb5be-361b-45cf-84ff-c0da6050ea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element ref="ns2:_ApprovalAssignedTo" minOccurs="0"/>
                <xsd:element ref="ns2:_ApprovalRespondedBy" minOccurs="0"/>
                <xsd:element ref="ns2:_ApprovalSentBy" minOccurs="0"/>
                <xsd:element ref="ns2:_Approval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5234e-e7bc-455d-b632-a9260b315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d64af59-72ec-4bb1-9c38-7bfa0b4f0f0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_ApprovalAssignedTo" ma:index="21"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22"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23"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24" nillable="true" ma:displayName="Approval status" ma:internalName="_Approval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ceb5be-361b-45cf-84ff-c0da6050ea5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3cba3b2-4f1c-4d81-bcb7-38d75c58c536}" ma:internalName="TaxCatchAll" ma:showField="CatchAllData" ma:web="8eceb5be-361b-45cf-84ff-c0da6050ea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ceb5be-361b-45cf-84ff-c0da6050ea57" xsi:nil="true"/>
    <lcf76f155ced4ddcb4097134ff3c332f xmlns="4db5234e-e7bc-455d-b632-a9260b31548a">
      <Terms xmlns="http://schemas.microsoft.com/office/infopath/2007/PartnerControls"/>
    </lcf76f155ced4ddcb4097134ff3c332f>
    <_ApprovalAssignedTo xmlns="4db5234e-e7bc-455d-b632-a9260b31548a">
      <UserInfo>
        <DisplayName/>
        <AccountId xsi:nil="true"/>
        <AccountType/>
      </UserInfo>
    </_ApprovalAssignedTo>
    <_ApprovalRespondedBy xmlns="4db5234e-e7bc-455d-b632-a9260b31548a">
      <UserInfo>
        <DisplayName/>
        <AccountId xsi:nil="true"/>
        <AccountType/>
      </UserInfo>
    </_ApprovalRespondedBy>
    <_ApprovalStatus xmlns="4db5234e-e7bc-455d-b632-a9260b31548a">0</_ApprovalStatus>
    <_ApprovalSentBy xmlns="4db5234e-e7bc-455d-b632-a9260b31548a">
      <UserInfo>
        <DisplayName/>
        <AccountId xsi:nil="true"/>
        <AccountType/>
      </UserInfo>
    </_ApprovalSentBy>
  </documentManagement>
</p:properties>
</file>

<file path=customXml/itemProps1.xml><?xml version="1.0" encoding="utf-8"?>
<ds:datastoreItem xmlns:ds="http://schemas.openxmlformats.org/officeDocument/2006/customXml" ds:itemID="{1CDB3D8A-289B-4359-86A4-B96EAEDDC9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b5234e-e7bc-455d-b632-a9260b31548a"/>
    <ds:schemaRef ds:uri="8eceb5be-361b-45cf-84ff-c0da6050ea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959D95-8D0A-47E1-B71D-D94520F62C18}">
  <ds:schemaRefs>
    <ds:schemaRef ds:uri="http://schemas.microsoft.com/sharepoint/v3/contenttype/forms"/>
  </ds:schemaRefs>
</ds:datastoreItem>
</file>

<file path=customXml/itemProps3.xml><?xml version="1.0" encoding="utf-8"?>
<ds:datastoreItem xmlns:ds="http://schemas.openxmlformats.org/officeDocument/2006/customXml" ds:itemID="{600FEE63-3F6A-4723-90E1-644EADB5ECB2}">
  <ds:schemaRefs>
    <ds:schemaRef ds:uri="http://schemas.microsoft.com/office/2006/metadata/properties"/>
    <ds:schemaRef ds:uri="http://schemas.microsoft.com/office/infopath/2007/PartnerControls"/>
    <ds:schemaRef ds:uri="8eceb5be-361b-45cf-84ff-c0da6050ea57"/>
    <ds:schemaRef ds:uri="4db5234e-e7bc-455d-b632-a9260b31548a"/>
  </ds:schemaRefs>
</ds:datastoreItem>
</file>

<file path=docProps/app.xml><?xml version="1.0" encoding="utf-8"?>
<Properties xmlns="http://schemas.openxmlformats.org/officeDocument/2006/extended-properties" xmlns:vt="http://schemas.openxmlformats.org/officeDocument/2006/docPropsVTypes">
  <Template/>
  <TotalTime>530</TotalTime>
  <Words>4756</Words>
  <Application>Microsoft Office PowerPoint</Application>
  <PresentationFormat>Widescreen</PresentationFormat>
  <Paragraphs>354</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Aptos</vt:lpstr>
      <vt:lpstr>Aptos Display</vt:lpstr>
      <vt:lpstr>Arial</vt:lpstr>
      <vt:lpstr>Office Theme</vt:lpstr>
      <vt:lpstr>UWSV FL-518  Columbia, Hamilton, Lafayette and Suwannee Counties</vt:lpstr>
      <vt:lpstr>United Way of Suwannee Valley</vt:lpstr>
      <vt:lpstr>Timeline</vt:lpstr>
      <vt:lpstr>PowerPoint Presentation</vt:lpstr>
      <vt:lpstr>HUD is focusing on this:</vt:lpstr>
      <vt:lpstr>Funding Priorities</vt:lpstr>
      <vt:lpstr>Not a Priority   </vt:lpstr>
      <vt:lpstr>Eligible New Project Types through Bonus or Reallocation</vt:lpstr>
      <vt:lpstr>Application Types</vt:lpstr>
      <vt:lpstr>Application Types - continued</vt:lpstr>
      <vt:lpstr>SSO</vt:lpstr>
      <vt:lpstr>Transitional Housing (TH)</vt:lpstr>
      <vt:lpstr>Rapid Rehousing (RRH)</vt:lpstr>
      <vt:lpstr>HMIS:  Expansion Only</vt:lpstr>
      <vt:lpstr>SSO-Coordinated Entry (SSO-CE)</vt:lpstr>
      <vt:lpstr>Permanent Supportive Housing</vt:lpstr>
      <vt:lpstr>Rental Assistance Vs Leasing</vt:lpstr>
      <vt:lpstr>Domestic Violence Bonus</vt:lpstr>
      <vt:lpstr>How Are Projects Selected?</vt:lpstr>
      <vt:lpstr>Local Scoring</vt:lpstr>
      <vt:lpstr>National Project Review</vt:lpstr>
      <vt:lpstr>Service Participation Requirements</vt:lpstr>
      <vt:lpstr>Risk Review</vt:lpstr>
      <vt:lpstr>More Risk Review Information  </vt:lpstr>
      <vt:lpstr>Economic Self-Sufficiency – What does HUD mean?</vt:lpstr>
      <vt:lpstr>How are Renewal Projects Evaluated?</vt:lpstr>
      <vt:lpstr>Tier 1 and Tier 2 </vt:lpstr>
      <vt:lpstr>Project Tiering</vt:lpstr>
      <vt:lpstr>Tier 2 Project Scoring</vt:lpstr>
      <vt:lpstr>Funding Levels for FL-518</vt:lpstr>
      <vt:lpstr>Match Requirement </vt:lpstr>
      <vt:lpstr>Updated Information</vt:lpstr>
      <vt:lpstr>Project Applicants must have:</vt:lpstr>
      <vt:lpstr>Project Submission</vt:lpstr>
      <vt:lpstr>Competition Fair and Transparent</vt:lpstr>
      <vt:lpstr>UWSV can not:</vt:lpstr>
      <vt:lpstr>Things that will help</vt:lpstr>
      <vt:lpstr>Adhere to LOCAL Deadlines</vt:lpstr>
      <vt:lpstr>Project Review</vt:lpstr>
      <vt:lpstr>New Project Threshold</vt:lpstr>
      <vt:lpstr>Conditional Selection and Adjustments to Funding </vt:lpstr>
      <vt:lpstr>In addition, awards made under this NOFO:</vt:lpstr>
      <vt:lpstr>Resources</vt:lpstr>
      <vt:lpstr>NOFO Season, Summed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Lee</dc:creator>
  <cp:lastModifiedBy>Jennifer Lee</cp:lastModifiedBy>
  <cp:revision>2</cp:revision>
  <dcterms:created xsi:type="dcterms:W3CDTF">2026-06-30T19:23:03Z</dcterms:created>
  <dcterms:modified xsi:type="dcterms:W3CDTF">2026-07-01T21:20:06Z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0x0101003C3B9C6EE35C9F40BD023A11949912F9</vt:lpwstr>
  </property>
  <property fmtid="{D5CDD505-2E9C-101B-9397-08002B2CF9AE}" pid="3" name="MediaServiceImageTags">
    <vt:lpwstr/>
  </property>
</Properties>
</file>